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3"/>
  </p:notesMasterIdLst>
  <p:handoutMasterIdLst>
    <p:handoutMasterId r:id="rId84"/>
  </p:handoutMasterIdLst>
  <p:sldIdLst>
    <p:sldId id="301" r:id="rId2"/>
    <p:sldId id="402" r:id="rId3"/>
    <p:sldId id="316" r:id="rId4"/>
    <p:sldId id="330" r:id="rId5"/>
    <p:sldId id="329" r:id="rId6"/>
    <p:sldId id="417" r:id="rId7"/>
    <p:sldId id="337" r:id="rId8"/>
    <p:sldId id="412" r:id="rId9"/>
    <p:sldId id="401" r:id="rId10"/>
    <p:sldId id="342" r:id="rId11"/>
    <p:sldId id="413" r:id="rId12"/>
    <p:sldId id="414" r:id="rId13"/>
    <p:sldId id="272" r:id="rId14"/>
    <p:sldId id="404" r:id="rId15"/>
    <p:sldId id="270" r:id="rId16"/>
    <p:sldId id="313" r:id="rId17"/>
    <p:sldId id="370" r:id="rId18"/>
    <p:sldId id="371" r:id="rId19"/>
    <p:sldId id="375" r:id="rId20"/>
    <p:sldId id="418" r:id="rId21"/>
    <p:sldId id="415" r:id="rId22"/>
    <p:sldId id="379" r:id="rId23"/>
    <p:sldId id="421" r:id="rId24"/>
    <p:sldId id="420" r:id="rId25"/>
    <p:sldId id="419" r:id="rId26"/>
    <p:sldId id="422" r:id="rId27"/>
    <p:sldId id="423" r:id="rId28"/>
    <p:sldId id="332" r:id="rId29"/>
    <p:sldId id="405" r:id="rId30"/>
    <p:sldId id="392" r:id="rId31"/>
    <p:sldId id="324" r:id="rId32"/>
    <p:sldId id="361" r:id="rId33"/>
    <p:sldId id="362" r:id="rId34"/>
    <p:sldId id="368" r:id="rId35"/>
    <p:sldId id="300" r:id="rId36"/>
    <p:sldId id="327" r:id="rId37"/>
    <p:sldId id="376" r:id="rId38"/>
    <p:sldId id="303" r:id="rId39"/>
    <p:sldId id="347" r:id="rId40"/>
    <p:sldId id="349" r:id="rId41"/>
    <p:sldId id="331" r:id="rId42"/>
    <p:sldId id="395" r:id="rId43"/>
    <p:sldId id="394" r:id="rId44"/>
    <p:sldId id="276" r:id="rId45"/>
    <p:sldId id="310" r:id="rId46"/>
    <p:sldId id="355" r:id="rId47"/>
    <p:sldId id="325" r:id="rId48"/>
    <p:sldId id="367" r:id="rId49"/>
    <p:sldId id="364" r:id="rId50"/>
    <p:sldId id="365" r:id="rId51"/>
    <p:sldId id="366" r:id="rId52"/>
    <p:sldId id="391" r:id="rId53"/>
    <p:sldId id="264" r:id="rId54"/>
    <p:sldId id="369" r:id="rId55"/>
    <p:sldId id="306" r:id="rId56"/>
    <p:sldId id="305" r:id="rId57"/>
    <p:sldId id="297" r:id="rId58"/>
    <p:sldId id="318" r:id="rId59"/>
    <p:sldId id="326" r:id="rId60"/>
    <p:sldId id="406" r:id="rId61"/>
    <p:sldId id="407" r:id="rId62"/>
    <p:sldId id="396" r:id="rId63"/>
    <p:sldId id="274" r:id="rId64"/>
    <p:sldId id="380" r:id="rId65"/>
    <p:sldId id="381" r:id="rId66"/>
    <p:sldId id="382" r:id="rId67"/>
    <p:sldId id="383" r:id="rId68"/>
    <p:sldId id="384" r:id="rId69"/>
    <p:sldId id="385" r:id="rId70"/>
    <p:sldId id="386" r:id="rId71"/>
    <p:sldId id="387" r:id="rId72"/>
    <p:sldId id="388" r:id="rId73"/>
    <p:sldId id="389" r:id="rId74"/>
    <p:sldId id="338" r:id="rId75"/>
    <p:sldId id="322" r:id="rId76"/>
    <p:sldId id="408" r:id="rId77"/>
    <p:sldId id="409" r:id="rId78"/>
    <p:sldId id="410" r:id="rId79"/>
    <p:sldId id="411" r:id="rId80"/>
    <p:sldId id="335" r:id="rId81"/>
    <p:sldId id="390"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7073"/>
    <a:srgbClr val="6DB33F"/>
    <a:srgbClr val="FF00FF"/>
    <a:srgbClr val="7A003C"/>
    <a:srgbClr val="FFFFFF"/>
    <a:srgbClr val="555457"/>
    <a:srgbClr val="0079C1"/>
    <a:srgbClr val="00457C"/>
    <a:srgbClr val="0079C0"/>
    <a:srgbClr val="00A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6" autoAdjust="0"/>
    <p:restoredTop sz="98596" autoAdjust="0"/>
  </p:normalViewPr>
  <p:slideViewPr>
    <p:cSldViewPr snapToGrid="0" snapToObjects="1">
      <p:cViewPr>
        <p:scale>
          <a:sx n="103" d="100"/>
          <a:sy n="103" d="100"/>
        </p:scale>
        <p:origin x="-776" y="-80"/>
      </p:cViewPr>
      <p:guideLst>
        <p:guide orient="horz" pos="1159"/>
        <p:guide orient="horz" pos="1070"/>
        <p:guide orient="horz" pos="1237"/>
        <p:guide orient="horz" pos="4311"/>
        <p:guide pos="967"/>
        <p:guide/>
        <p:guide pos="2417"/>
        <p:guide pos="5759"/>
        <p:guide pos="455"/>
      </p:guideLst>
    </p:cSldViewPr>
  </p:slideViewPr>
  <p:notesTextViewPr>
    <p:cViewPr>
      <p:scale>
        <a:sx n="1" d="1"/>
        <a:sy n="1" d="1"/>
      </p:scale>
      <p:origin x="0" y="0"/>
    </p:cViewPr>
  </p:notesTextViewPr>
  <p:sorterViewPr>
    <p:cViewPr>
      <p:scale>
        <a:sx n="240" d="100"/>
        <a:sy n="240" d="100"/>
      </p:scale>
      <p:origin x="0" y="0"/>
    </p:cViewPr>
  </p:sorterViewPr>
  <p:notesViewPr>
    <p:cSldViewPr snapToGrid="0" snapToObjects="1">
      <p:cViewPr varScale="1">
        <p:scale>
          <a:sx n="95" d="100"/>
          <a:sy n="95" d="100"/>
        </p:scale>
        <p:origin x="-266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gradFill>
              <a:gsLst>
                <a:gs pos="25000">
                  <a:srgbClr val="C9C9C9"/>
                </a:gs>
                <a:gs pos="100000">
                  <a:srgbClr val="AEAEAE"/>
                </a:gs>
              </a:gsLst>
              <a:lin ang="5400000" scaled="1"/>
            </a:gradFill>
            <a:effectLst>
              <a:innerShdw blurRad="101600">
                <a:prstClr val="black">
                  <a:alpha val="40000"/>
                </a:prstClr>
              </a:innerShdw>
            </a:effectLst>
          </c:spPr>
          <c:dPt>
            <c:idx val="0"/>
            <c:bubble3D val="0"/>
            <c:spPr>
              <a:gradFill flip="none" rotWithShape="1">
                <a:gsLst>
                  <a:gs pos="25000">
                    <a:srgbClr val="1487C6"/>
                  </a:gs>
                  <a:gs pos="100000">
                    <a:srgbClr val="093A9B"/>
                  </a:gs>
                </a:gsLst>
                <a:lin ang="5400000" scaled="1"/>
                <a:tileRect/>
              </a:gradFill>
              <a:effectLst>
                <a:innerShdw blurRad="76200">
                  <a:prstClr val="black">
                    <a:alpha val="25000"/>
                  </a:prstClr>
                </a:innerShdw>
              </a:effectLst>
            </c:spPr>
          </c:dPt>
          <c:dPt>
            <c:idx val="1"/>
            <c:bubble3D val="0"/>
            <c:spPr>
              <a:gradFill>
                <a:gsLst>
                  <a:gs pos="0">
                    <a:schemeClr val="tx2">
                      <a:shade val="30000"/>
                      <a:satMod val="115000"/>
                    </a:schemeClr>
                  </a:gs>
                  <a:gs pos="75000">
                    <a:srgbClr val="0061A1"/>
                  </a:gs>
                </a:gsLst>
                <a:lin ang="16200000" scaled="1"/>
              </a:gradFill>
              <a:effectLst>
                <a:innerShdw blurRad="76200">
                  <a:prstClr val="black">
                    <a:alpha val="25000"/>
                  </a:prstClr>
                </a:innerShdw>
              </a:effectLst>
            </c:spPr>
          </c:dPt>
          <c:dPt>
            <c:idx val="2"/>
            <c:bubble3D val="0"/>
            <c:spPr>
              <a:gradFill>
                <a:gsLst>
                  <a:gs pos="0">
                    <a:schemeClr val="bg2">
                      <a:lumMod val="40000"/>
                      <a:lumOff val="60000"/>
                      <a:shade val="30000"/>
                      <a:satMod val="115000"/>
                    </a:schemeClr>
                  </a:gs>
                  <a:gs pos="75000">
                    <a:schemeClr val="bg2">
                      <a:lumMod val="40000"/>
                      <a:lumOff val="60000"/>
                      <a:shade val="67500"/>
                      <a:satMod val="115000"/>
                    </a:schemeClr>
                  </a:gs>
                </a:gsLst>
                <a:lin ang="16200000" scaled="1"/>
              </a:gradFill>
              <a:effectLst>
                <a:innerShdw blurRad="101600">
                  <a:prstClr val="black">
                    <a:alpha val="40000"/>
                  </a:prstClr>
                </a:innerShdw>
              </a:effectLst>
            </c:spPr>
          </c:dPt>
          <c:cat>
            <c:strRef>
              <c:f>Sheet1!$A$2:$A$5</c:f>
              <c:strCache>
                <c:ptCount val="2"/>
                <c:pt idx="1">
                  <c:v>2nd Qtr</c:v>
                </c:pt>
              </c:strCache>
            </c:strRef>
          </c:cat>
          <c:val>
            <c:numRef>
              <c:f>Sheet1!$B$2:$B$5</c:f>
              <c:numCache>
                <c:formatCode>General</c:formatCode>
                <c:ptCount val="4"/>
                <c:pt idx="0">
                  <c:v>55.0</c:v>
                </c:pt>
                <c:pt idx="1">
                  <c:v>25.0</c:v>
                </c:pt>
                <c:pt idx="2">
                  <c:v>15.0</c:v>
                </c:pt>
                <c:pt idx="3">
                  <c:v>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gradFill>
              <a:gsLst>
                <a:gs pos="25000">
                  <a:srgbClr val="C9C9C9"/>
                </a:gs>
                <a:gs pos="100000">
                  <a:srgbClr val="AEAEAE"/>
                </a:gs>
              </a:gsLst>
              <a:lin ang="5400000" scaled="1"/>
            </a:gradFill>
            <a:effectLst>
              <a:innerShdw blurRad="101600">
                <a:prstClr val="black">
                  <a:alpha val="40000"/>
                </a:prstClr>
              </a:innerShdw>
            </a:effectLst>
          </c:spPr>
          <c:dPt>
            <c:idx val="0"/>
            <c:bubble3D val="0"/>
            <c:spPr>
              <a:gradFill flip="none" rotWithShape="1">
                <a:gsLst>
                  <a:gs pos="25000">
                    <a:srgbClr val="1487C6"/>
                  </a:gs>
                  <a:gs pos="100000">
                    <a:srgbClr val="093A9B"/>
                  </a:gs>
                </a:gsLst>
                <a:lin ang="5400000" scaled="1"/>
                <a:tileRect/>
              </a:gradFill>
              <a:effectLst>
                <a:innerShdw blurRad="76200">
                  <a:prstClr val="black">
                    <a:alpha val="25000"/>
                  </a:prstClr>
                </a:innerShdw>
              </a:effectLst>
            </c:spPr>
          </c:dPt>
          <c:dPt>
            <c:idx val="1"/>
            <c:bubble3D val="0"/>
            <c:spPr>
              <a:gradFill flip="none" rotWithShape="1">
                <a:gsLst>
                  <a:gs pos="29000">
                    <a:srgbClr val="A6C701"/>
                  </a:gs>
                  <a:gs pos="100000">
                    <a:schemeClr val="accent2">
                      <a:shade val="100000"/>
                      <a:satMod val="115000"/>
                    </a:schemeClr>
                  </a:gs>
                </a:gsLst>
                <a:lin ang="16200000" scaled="1"/>
                <a:tileRect/>
              </a:gradFill>
              <a:effectLst>
                <a:innerShdw blurRad="76200">
                  <a:prstClr val="black">
                    <a:alpha val="25000"/>
                  </a:prstClr>
                </a:innerShdw>
              </a:effectLst>
            </c:spPr>
          </c:dPt>
          <c:dPt>
            <c:idx val="2"/>
            <c:bubble3D val="0"/>
            <c:spPr>
              <a:gradFill flip="none" rotWithShape="1">
                <a:gsLst>
                  <a:gs pos="16000">
                    <a:srgbClr val="D06D00"/>
                  </a:gs>
                  <a:gs pos="100000">
                    <a:schemeClr val="accent3">
                      <a:shade val="100000"/>
                      <a:satMod val="115000"/>
                    </a:schemeClr>
                  </a:gs>
                </a:gsLst>
                <a:lin ang="16200000" scaled="1"/>
                <a:tileRect/>
              </a:gradFill>
              <a:effectLst>
                <a:innerShdw blurRad="101600">
                  <a:prstClr val="black">
                    <a:alpha val="40000"/>
                  </a:prstClr>
                </a:innerShdw>
              </a:effectLst>
            </c:spPr>
          </c:dPt>
          <c:cat>
            <c:numRef>
              <c:f>Sheet1!$A$2:$A$5</c:f>
              <c:numCache>
                <c:formatCode>General</c:formatCode>
                <c:ptCount val="4"/>
              </c:numCache>
            </c:numRef>
          </c:cat>
          <c:val>
            <c:numRef>
              <c:f>Sheet1!$B$2:$B$5</c:f>
              <c:numCache>
                <c:formatCode>General</c:formatCode>
                <c:ptCount val="4"/>
                <c:pt idx="0">
                  <c:v>55.0</c:v>
                </c:pt>
                <c:pt idx="1">
                  <c:v>25.0</c:v>
                </c:pt>
                <c:pt idx="2">
                  <c:v>15.0</c:v>
                </c:pt>
                <c:pt idx="3">
                  <c:v>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gradFill>
              <a:gsLst>
                <a:gs pos="25000">
                  <a:srgbClr val="C9C9C9"/>
                </a:gs>
                <a:gs pos="100000">
                  <a:srgbClr val="AEAEAE"/>
                </a:gs>
              </a:gsLst>
              <a:lin ang="5400000" scaled="1"/>
            </a:gradFill>
            <a:effectLst>
              <a:innerShdw blurRad="101600">
                <a:prstClr val="black">
                  <a:alpha val="40000"/>
                </a:prstClr>
              </a:innerShdw>
            </a:effectLst>
          </c:spPr>
          <c:dPt>
            <c:idx val="0"/>
            <c:bubble3D val="0"/>
            <c:spPr>
              <a:gradFill flip="none" rotWithShape="1">
                <a:gsLst>
                  <a:gs pos="25000">
                    <a:srgbClr val="1487C6"/>
                  </a:gs>
                  <a:gs pos="100000">
                    <a:srgbClr val="093A9B"/>
                  </a:gs>
                </a:gsLst>
                <a:lin ang="5400000" scaled="1"/>
                <a:tileRect/>
              </a:gradFill>
              <a:effectLst>
                <a:innerShdw blurRad="76200">
                  <a:prstClr val="black">
                    <a:alpha val="25000"/>
                  </a:prstClr>
                </a:innerShdw>
              </a:effectLst>
            </c:spPr>
          </c:dPt>
          <c:dPt>
            <c:idx val="1"/>
            <c:bubble3D val="0"/>
            <c:spPr>
              <a:gradFill>
                <a:gsLst>
                  <a:gs pos="0">
                    <a:schemeClr val="tx2">
                      <a:shade val="30000"/>
                      <a:satMod val="115000"/>
                    </a:schemeClr>
                  </a:gs>
                  <a:gs pos="75000">
                    <a:srgbClr val="0061A1"/>
                  </a:gs>
                </a:gsLst>
                <a:lin ang="16200000" scaled="1"/>
              </a:gradFill>
              <a:effectLst>
                <a:innerShdw blurRad="76200">
                  <a:prstClr val="black">
                    <a:alpha val="25000"/>
                  </a:prstClr>
                </a:innerShdw>
              </a:effectLst>
            </c:spPr>
          </c:dPt>
          <c:dPt>
            <c:idx val="2"/>
            <c:bubble3D val="0"/>
            <c:spPr>
              <a:gradFill>
                <a:gsLst>
                  <a:gs pos="0">
                    <a:schemeClr val="bg2">
                      <a:lumMod val="40000"/>
                      <a:lumOff val="60000"/>
                      <a:shade val="30000"/>
                      <a:satMod val="115000"/>
                    </a:schemeClr>
                  </a:gs>
                  <a:gs pos="75000">
                    <a:schemeClr val="bg2">
                      <a:lumMod val="40000"/>
                      <a:lumOff val="60000"/>
                      <a:shade val="67500"/>
                      <a:satMod val="115000"/>
                    </a:schemeClr>
                  </a:gs>
                </a:gsLst>
                <a:lin ang="16200000" scaled="1"/>
              </a:gradFill>
              <a:effectLst>
                <a:innerShdw blurRad="101600">
                  <a:prstClr val="black">
                    <a:alpha val="40000"/>
                  </a:prstClr>
                </a:innerShdw>
              </a:effectLst>
            </c:spPr>
          </c:dPt>
          <c:cat>
            <c:strRef>
              <c:f>Sheet1!$A$2:$A$5</c:f>
              <c:strCache>
                <c:ptCount val="2"/>
                <c:pt idx="1">
                  <c:v>2nd Qtr</c:v>
                </c:pt>
              </c:strCache>
            </c:strRef>
          </c:cat>
          <c:val>
            <c:numRef>
              <c:f>Sheet1!$B$2:$B$5</c:f>
              <c:numCache>
                <c:formatCode>General</c:formatCode>
                <c:ptCount val="4"/>
                <c:pt idx="0">
                  <c:v>55.0</c:v>
                </c:pt>
                <c:pt idx="1">
                  <c:v>25.0</c:v>
                </c:pt>
                <c:pt idx="2">
                  <c:v>15.0</c:v>
                </c:pt>
                <c:pt idx="3">
                  <c:v>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gradFill>
              <a:gsLst>
                <a:gs pos="25000">
                  <a:srgbClr val="C9C9C9"/>
                </a:gs>
                <a:gs pos="100000">
                  <a:srgbClr val="AEAEAE"/>
                </a:gs>
              </a:gsLst>
              <a:lin ang="5400000" scaled="1"/>
            </a:gradFill>
            <a:effectLst>
              <a:innerShdw blurRad="101600">
                <a:prstClr val="black">
                  <a:alpha val="40000"/>
                </a:prstClr>
              </a:innerShdw>
            </a:effectLst>
          </c:spPr>
          <c:dPt>
            <c:idx val="0"/>
            <c:bubble3D val="0"/>
            <c:spPr>
              <a:gradFill flip="none" rotWithShape="1">
                <a:gsLst>
                  <a:gs pos="25000">
                    <a:srgbClr val="1487C6"/>
                  </a:gs>
                  <a:gs pos="100000">
                    <a:srgbClr val="093A9B"/>
                  </a:gs>
                </a:gsLst>
                <a:lin ang="5400000" scaled="1"/>
                <a:tileRect/>
              </a:gradFill>
              <a:effectLst>
                <a:innerShdw blurRad="76200">
                  <a:prstClr val="black">
                    <a:alpha val="25000"/>
                  </a:prstClr>
                </a:innerShdw>
              </a:effectLst>
            </c:spPr>
          </c:dPt>
          <c:dPt>
            <c:idx val="1"/>
            <c:bubble3D val="0"/>
            <c:spPr>
              <a:gradFill flip="none" rotWithShape="1">
                <a:gsLst>
                  <a:gs pos="29000">
                    <a:srgbClr val="A6C701"/>
                  </a:gs>
                  <a:gs pos="100000">
                    <a:schemeClr val="accent2">
                      <a:shade val="100000"/>
                      <a:satMod val="115000"/>
                    </a:schemeClr>
                  </a:gs>
                </a:gsLst>
                <a:lin ang="16200000" scaled="1"/>
                <a:tileRect/>
              </a:gradFill>
              <a:effectLst>
                <a:innerShdw blurRad="76200">
                  <a:prstClr val="black">
                    <a:alpha val="25000"/>
                  </a:prstClr>
                </a:innerShdw>
              </a:effectLst>
            </c:spPr>
          </c:dPt>
          <c:dPt>
            <c:idx val="2"/>
            <c:bubble3D val="0"/>
            <c:spPr>
              <a:gradFill flip="none" rotWithShape="1">
                <a:gsLst>
                  <a:gs pos="16000">
                    <a:srgbClr val="D06D00"/>
                  </a:gs>
                  <a:gs pos="100000">
                    <a:schemeClr val="accent3">
                      <a:shade val="100000"/>
                      <a:satMod val="115000"/>
                    </a:schemeClr>
                  </a:gs>
                </a:gsLst>
                <a:lin ang="16200000" scaled="1"/>
                <a:tileRect/>
              </a:gradFill>
              <a:effectLst>
                <a:innerShdw blurRad="101600">
                  <a:prstClr val="black">
                    <a:alpha val="40000"/>
                  </a:prstClr>
                </a:innerShdw>
              </a:effectLst>
            </c:spPr>
          </c:dPt>
          <c:cat>
            <c:strRef>
              <c:f>Sheet1!$A$2:$A$5</c:f>
              <c:strCache>
                <c:ptCount val="2"/>
                <c:pt idx="1">
                  <c:v>2nd Qtr</c:v>
                </c:pt>
              </c:strCache>
            </c:strRef>
          </c:cat>
          <c:val>
            <c:numRef>
              <c:f>Sheet1!$B$2:$B$5</c:f>
              <c:numCache>
                <c:formatCode>General</c:formatCode>
                <c:ptCount val="4"/>
                <c:pt idx="0">
                  <c:v>55.0</c:v>
                </c:pt>
                <c:pt idx="1">
                  <c:v>25.0</c:v>
                </c:pt>
                <c:pt idx="2">
                  <c:v>15.0</c:v>
                </c:pt>
                <c:pt idx="3">
                  <c:v>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gradFill>
              <a:gsLst>
                <a:gs pos="25000">
                  <a:srgbClr val="C9C9C9"/>
                </a:gs>
                <a:gs pos="100000">
                  <a:srgbClr val="AEAEAE"/>
                </a:gs>
              </a:gsLst>
              <a:lin ang="5400000" scaled="1"/>
            </a:gradFill>
            <a:effectLst>
              <a:innerShdw blurRad="101600">
                <a:prstClr val="black">
                  <a:alpha val="40000"/>
                </a:prstClr>
              </a:innerShdw>
            </a:effectLst>
          </c:spPr>
          <c:dPt>
            <c:idx val="0"/>
            <c:bubble3D val="0"/>
            <c:spPr>
              <a:gradFill flip="none" rotWithShape="1">
                <a:gsLst>
                  <a:gs pos="25000">
                    <a:srgbClr val="1487C6"/>
                  </a:gs>
                  <a:gs pos="100000">
                    <a:srgbClr val="093A9B"/>
                  </a:gs>
                </a:gsLst>
                <a:lin ang="5400000" scaled="1"/>
                <a:tileRect/>
              </a:gradFill>
              <a:effectLst>
                <a:innerShdw blurRad="76200">
                  <a:prstClr val="black">
                    <a:alpha val="25000"/>
                  </a:prstClr>
                </a:innerShdw>
              </a:effectLst>
            </c:spPr>
          </c:dPt>
          <c:dPt>
            <c:idx val="1"/>
            <c:bubble3D val="0"/>
            <c:spPr>
              <a:gradFill>
                <a:gsLst>
                  <a:gs pos="25000">
                    <a:srgbClr val="C9C9C9"/>
                  </a:gs>
                  <a:gs pos="100000">
                    <a:srgbClr val="AEAEAE"/>
                  </a:gs>
                </a:gsLst>
                <a:lin ang="5400000" scaled="1"/>
              </a:gradFill>
              <a:effectLst>
                <a:innerShdw blurRad="76200">
                  <a:prstClr val="black">
                    <a:alpha val="25000"/>
                  </a:prstClr>
                </a:innerShdw>
              </a:effectLst>
            </c:spPr>
          </c:dPt>
          <c:cat>
            <c:strRef>
              <c:f>Sheet1!$A$2:$A$3</c:f>
              <c:strCache>
                <c:ptCount val="2"/>
                <c:pt idx="0">
                  <c:v>1st Qtr</c:v>
                </c:pt>
                <c:pt idx="1">
                  <c:v>2nd Qtr</c:v>
                </c:pt>
              </c:strCache>
            </c:strRef>
          </c:cat>
          <c:val>
            <c:numRef>
              <c:f>Sheet1!$B$2:$B$3</c:f>
              <c:numCache>
                <c:formatCode>General</c:formatCode>
                <c:ptCount val="2"/>
                <c:pt idx="0">
                  <c:v>66.0</c:v>
                </c:pt>
                <c:pt idx="1">
                  <c:v>34.0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gradFill>
              <a:gsLst>
                <a:gs pos="25000">
                  <a:srgbClr val="C9C9C9"/>
                </a:gs>
                <a:gs pos="100000">
                  <a:srgbClr val="AEAEAE"/>
                </a:gs>
              </a:gsLst>
              <a:lin ang="5400000" scaled="1"/>
            </a:gradFill>
            <a:effectLst>
              <a:innerShdw blurRad="101600">
                <a:prstClr val="black">
                  <a:alpha val="40000"/>
                </a:prstClr>
              </a:innerShdw>
            </a:effectLst>
          </c:spPr>
          <c:dPt>
            <c:idx val="0"/>
            <c:bubble3D val="0"/>
            <c:spPr>
              <a:gradFill flip="none" rotWithShape="1">
                <a:gsLst>
                  <a:gs pos="25000">
                    <a:srgbClr val="1487C6"/>
                  </a:gs>
                  <a:gs pos="100000">
                    <a:srgbClr val="093A9B"/>
                  </a:gs>
                </a:gsLst>
                <a:lin ang="5400000" scaled="1"/>
                <a:tileRect/>
              </a:gradFill>
              <a:effectLst>
                <a:innerShdw blurRad="76200">
                  <a:prstClr val="black">
                    <a:alpha val="25000"/>
                  </a:prstClr>
                </a:innerShdw>
              </a:effectLst>
            </c:spPr>
          </c:dPt>
          <c:dPt>
            <c:idx val="1"/>
            <c:bubble3D val="0"/>
            <c:spPr>
              <a:gradFill>
                <a:gsLst>
                  <a:gs pos="25000">
                    <a:srgbClr val="C9C9C9"/>
                  </a:gs>
                  <a:gs pos="100000">
                    <a:srgbClr val="AEAEAE"/>
                  </a:gs>
                </a:gsLst>
                <a:lin ang="5400000" scaled="1"/>
              </a:gradFill>
              <a:effectLst>
                <a:innerShdw blurRad="76200">
                  <a:prstClr val="black">
                    <a:alpha val="25000"/>
                  </a:prstClr>
                </a:innerShdw>
              </a:effectLst>
            </c:spPr>
          </c:dPt>
          <c:cat>
            <c:strRef>
              <c:f>Sheet1!$A$2:$A$3</c:f>
              <c:strCache>
                <c:ptCount val="2"/>
                <c:pt idx="0">
                  <c:v>1st Qtr</c:v>
                </c:pt>
                <c:pt idx="1">
                  <c:v>2nd Qtr</c:v>
                </c:pt>
              </c:strCache>
            </c:strRef>
          </c:cat>
          <c:val>
            <c:numRef>
              <c:f>Sheet1!$B$2:$B$3</c:f>
              <c:numCache>
                <c:formatCode>General</c:formatCode>
                <c:ptCount val="2"/>
                <c:pt idx="0">
                  <c:v>66.0</c:v>
                </c:pt>
                <c:pt idx="1">
                  <c:v>34.0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Series 1</c:v>
                </c:pt>
              </c:strCache>
            </c:strRef>
          </c:tx>
          <c:spPr>
            <a:gradFill flip="none" rotWithShape="1">
              <a:gsLst>
                <a:gs pos="0">
                  <a:schemeClr val="bg2">
                    <a:lumMod val="40000"/>
                    <a:lumOff val="60000"/>
                    <a:shade val="30000"/>
                    <a:satMod val="115000"/>
                  </a:schemeClr>
                </a:gs>
                <a:gs pos="75000">
                  <a:schemeClr val="bg2">
                    <a:lumMod val="40000"/>
                    <a:lumOff val="60000"/>
                    <a:shade val="67500"/>
                    <a:satMod val="115000"/>
                  </a:schemeClr>
                </a:gs>
              </a:gsLst>
              <a:lin ang="16200000" scaled="1"/>
              <a:tileRect/>
            </a:gradFill>
          </c:spPr>
          <c:invertIfNegative val="0"/>
          <c:dLbls>
            <c:txPr>
              <a:bodyPr/>
              <a:lstStyle/>
              <a:p>
                <a:pPr>
                  <a:defRPr b="1">
                    <a:solidFill>
                      <a:schemeClr val="bg2"/>
                    </a:solidFill>
                  </a:defRPr>
                </a:pPr>
                <a:endParaRPr lang="en-US"/>
              </a:p>
            </c:txPr>
            <c:showLegendKey val="0"/>
            <c:showVal val="1"/>
            <c:showCatName val="0"/>
            <c:showSerName val="0"/>
            <c:showPercent val="0"/>
            <c:showBubbleSize val="0"/>
            <c:showLeaderLines val="0"/>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Series 2</c:v>
                </c:pt>
              </c:strCache>
            </c:strRef>
          </c:tx>
          <c:spPr>
            <a:gradFill>
              <a:gsLst>
                <a:gs pos="25000">
                  <a:srgbClr val="1487C6"/>
                </a:gs>
                <a:gs pos="100000">
                  <a:srgbClr val="093A9B"/>
                </a:gs>
              </a:gsLst>
              <a:lin ang="5400000" scaled="1"/>
            </a:gradFill>
          </c:spPr>
          <c:invertIfNegative val="0"/>
          <c:dLbls>
            <c:txPr>
              <a:bodyPr/>
              <a:lstStyle/>
              <a:p>
                <a:pPr>
                  <a:defRPr b="1">
                    <a:solidFill>
                      <a:schemeClr val="bg2"/>
                    </a:solidFill>
                  </a:defRPr>
                </a:pPr>
                <a:endParaRPr lang="en-US"/>
              </a:p>
            </c:txPr>
            <c:showLegendKey val="0"/>
            <c:showVal val="1"/>
            <c:showCatName val="0"/>
            <c:showSerName val="0"/>
            <c:showPercent val="0"/>
            <c:showBubbleSize val="0"/>
            <c:showLeaderLines val="0"/>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c:v>
                </c:pt>
                <c:pt idx="2">
                  <c:v>1.8</c:v>
                </c:pt>
              </c:numCache>
            </c:numRef>
          </c:val>
        </c:ser>
        <c:dLbls>
          <c:showLegendKey val="0"/>
          <c:showVal val="0"/>
          <c:showCatName val="0"/>
          <c:showSerName val="0"/>
          <c:showPercent val="0"/>
          <c:showBubbleSize val="0"/>
        </c:dLbls>
        <c:gapWidth val="100"/>
        <c:axId val="-2125560104"/>
        <c:axId val="-2125556744"/>
      </c:barChart>
      <c:catAx>
        <c:axId val="-2125560104"/>
        <c:scaling>
          <c:orientation val="minMax"/>
        </c:scaling>
        <c:delete val="0"/>
        <c:axPos val="l"/>
        <c:majorTickMark val="none"/>
        <c:minorTickMark val="none"/>
        <c:tickLblPos val="nextTo"/>
        <c:spPr>
          <a:ln w="19050">
            <a:solidFill>
              <a:schemeClr val="bg1">
                <a:lumMod val="65000"/>
              </a:schemeClr>
            </a:solidFill>
          </a:ln>
        </c:spPr>
        <c:crossAx val="-2125556744"/>
        <c:crosses val="autoZero"/>
        <c:auto val="1"/>
        <c:lblAlgn val="ctr"/>
        <c:lblOffset val="100"/>
        <c:noMultiLvlLbl val="0"/>
      </c:catAx>
      <c:valAx>
        <c:axId val="-2125556744"/>
        <c:scaling>
          <c:orientation val="minMax"/>
          <c:max val="5.0"/>
        </c:scaling>
        <c:delete val="0"/>
        <c:axPos val="b"/>
        <c:majorGridlines>
          <c:spPr>
            <a:ln w="25400" cap="rnd">
              <a:solidFill>
                <a:schemeClr val="bg1">
                  <a:lumMod val="65000"/>
                </a:schemeClr>
              </a:solidFill>
              <a:prstDash val="sysDot"/>
            </a:ln>
          </c:spPr>
        </c:majorGridlines>
        <c:numFmt formatCode="General" sourceLinked="1"/>
        <c:majorTickMark val="none"/>
        <c:minorTickMark val="none"/>
        <c:tickLblPos val="nextTo"/>
        <c:spPr>
          <a:ln w="19050">
            <a:solidFill>
              <a:schemeClr val="bg1">
                <a:lumMod val="65000"/>
              </a:schemeClr>
            </a:solidFill>
          </a:ln>
        </c:spPr>
        <c:crossAx val="-2125560104"/>
        <c:crosses val="autoZero"/>
        <c:crossBetween val="between"/>
        <c:majorUnit val="1.0"/>
      </c:valAx>
      <c:spPr>
        <a:noFill/>
        <a:ln w="25400">
          <a:noFill/>
        </a:ln>
      </c:spPr>
    </c:plotArea>
    <c:plotVisOnly val="1"/>
    <c:dispBlanksAs val="gap"/>
    <c:showDLblsOverMax val="0"/>
  </c:chart>
  <c:spPr>
    <a:ln>
      <a:noFill/>
    </a:ln>
  </c:spPr>
  <c:txPr>
    <a:bodyPr/>
    <a:lstStyle/>
    <a:p>
      <a:pPr>
        <a:defRPr sz="1800">
          <a:solidFill>
            <a:schemeClr val="bg2"/>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Series 1</c:v>
                </c:pt>
              </c:strCache>
            </c:strRef>
          </c:tx>
          <c:spPr>
            <a:gradFill flip="none" rotWithShape="1">
              <a:gsLst>
                <a:gs pos="0">
                  <a:schemeClr val="bg2">
                    <a:lumMod val="40000"/>
                    <a:lumOff val="60000"/>
                    <a:shade val="30000"/>
                    <a:satMod val="115000"/>
                  </a:schemeClr>
                </a:gs>
                <a:gs pos="75000">
                  <a:schemeClr val="bg2">
                    <a:lumMod val="40000"/>
                    <a:lumOff val="60000"/>
                    <a:shade val="67500"/>
                    <a:satMod val="115000"/>
                  </a:schemeClr>
                </a:gs>
              </a:gsLst>
              <a:lin ang="16200000" scaled="1"/>
              <a:tileRect/>
            </a:gradFill>
          </c:spPr>
          <c:invertIfNegative val="0"/>
          <c:dLbls>
            <c:txPr>
              <a:bodyPr/>
              <a:lstStyle/>
              <a:p>
                <a:pPr>
                  <a:defRPr b="1">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gradFill>
              <a:gsLst>
                <a:gs pos="25000">
                  <a:srgbClr val="1487C6"/>
                </a:gs>
                <a:gs pos="100000">
                  <a:srgbClr val="093A9B"/>
                </a:gs>
              </a:gsLst>
              <a:lin ang="5400000" scaled="1"/>
            </a:gradFill>
          </c:spPr>
          <c:invertIfNegative val="0"/>
          <c:dLbls>
            <c:txPr>
              <a:bodyPr/>
              <a:lstStyle/>
              <a:p>
                <a:pPr>
                  <a:defRPr b="1">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Series 3</c:v>
                </c:pt>
              </c:strCache>
            </c:strRef>
          </c:tx>
          <c:spPr>
            <a:gradFill>
              <a:gsLst>
                <a:gs pos="0">
                  <a:schemeClr val="tx2">
                    <a:shade val="30000"/>
                    <a:satMod val="115000"/>
                  </a:schemeClr>
                </a:gs>
                <a:gs pos="75000">
                  <a:srgbClr val="0061A1"/>
                </a:gs>
              </a:gsLst>
              <a:lin ang="16200000" scaled="1"/>
            </a:gradFill>
          </c:spPr>
          <c:invertIfNegative val="0"/>
          <c:dLbls>
            <c:txPr>
              <a:bodyPr/>
              <a:lstStyle/>
              <a:p>
                <a:pPr>
                  <a:defRPr b="1">
                    <a:solidFill>
                      <a:schemeClr val="bg1"/>
                    </a:solidFill>
                  </a:defRPr>
                </a:pPr>
                <a:endParaRPr lang="en-US"/>
              </a:p>
            </c:txPr>
            <c:showLegendKey val="0"/>
            <c:showVal val="1"/>
            <c:showCatName val="0"/>
            <c:showSerName val="0"/>
            <c:showPercent val="0"/>
            <c:showBubbleSize val="0"/>
            <c:showLeaderLines val="0"/>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2.0</c:v>
                </c:pt>
                <c:pt idx="1">
                  <c:v>2.0</c:v>
                </c:pt>
                <c:pt idx="2">
                  <c:v>3.0</c:v>
                </c:pt>
                <c:pt idx="3">
                  <c:v>5.0</c:v>
                </c:pt>
              </c:numCache>
            </c:numRef>
          </c:val>
        </c:ser>
        <c:dLbls>
          <c:showLegendKey val="0"/>
          <c:showVal val="0"/>
          <c:showCatName val="0"/>
          <c:showSerName val="0"/>
          <c:showPercent val="0"/>
          <c:showBubbleSize val="0"/>
        </c:dLbls>
        <c:gapWidth val="100"/>
        <c:overlap val="100"/>
        <c:axId val="-2128536456"/>
        <c:axId val="-2125893928"/>
      </c:barChart>
      <c:catAx>
        <c:axId val="-2128536456"/>
        <c:scaling>
          <c:orientation val="minMax"/>
        </c:scaling>
        <c:delete val="0"/>
        <c:axPos val="l"/>
        <c:majorTickMark val="none"/>
        <c:minorTickMark val="none"/>
        <c:tickLblPos val="nextTo"/>
        <c:spPr>
          <a:ln w="19050">
            <a:solidFill>
              <a:schemeClr val="bg1">
                <a:lumMod val="65000"/>
              </a:schemeClr>
            </a:solidFill>
          </a:ln>
        </c:spPr>
        <c:crossAx val="-2125893928"/>
        <c:crosses val="autoZero"/>
        <c:auto val="1"/>
        <c:lblAlgn val="ctr"/>
        <c:lblOffset val="100"/>
        <c:noMultiLvlLbl val="0"/>
      </c:catAx>
      <c:valAx>
        <c:axId val="-2125893928"/>
        <c:scaling>
          <c:orientation val="minMax"/>
        </c:scaling>
        <c:delete val="0"/>
        <c:axPos val="b"/>
        <c:majorGridlines>
          <c:spPr>
            <a:ln w="25400" cap="rnd">
              <a:solidFill>
                <a:schemeClr val="bg1">
                  <a:lumMod val="65000"/>
                </a:schemeClr>
              </a:solidFill>
              <a:prstDash val="sysDot"/>
            </a:ln>
          </c:spPr>
        </c:majorGridlines>
        <c:numFmt formatCode="General" sourceLinked="1"/>
        <c:majorTickMark val="none"/>
        <c:minorTickMark val="none"/>
        <c:tickLblPos val="nextTo"/>
        <c:spPr>
          <a:ln w="19050">
            <a:solidFill>
              <a:schemeClr val="bg1">
                <a:lumMod val="65000"/>
              </a:schemeClr>
            </a:solidFill>
          </a:ln>
        </c:spPr>
        <c:crossAx val="-2128536456"/>
        <c:crosses val="autoZero"/>
        <c:crossBetween val="between"/>
      </c:valAx>
      <c:spPr>
        <a:noFill/>
        <a:ln w="25400">
          <a:noFill/>
        </a:ln>
      </c:spPr>
    </c:plotArea>
    <c:plotVisOnly val="1"/>
    <c:dispBlanksAs val="gap"/>
    <c:showDLblsOverMax val="0"/>
  </c:chart>
  <c:spPr>
    <a:ln>
      <a:noFill/>
    </a:ln>
  </c:spPr>
  <c:txPr>
    <a:bodyPr/>
    <a:lstStyle/>
    <a:p>
      <a:pPr>
        <a:defRPr sz="1800">
          <a:solidFill>
            <a:schemeClr val="bg2"/>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34DE22-8115-4BA9-AA82-C279080F3BDA}" type="datetimeFigureOut">
              <a:rPr lang="en-US" smtClean="0"/>
              <a:t>11/8/13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28AE9A-E2DC-4ABE-ABD7-A28615EEEFCA}" type="slidenum">
              <a:rPr lang="en-US" smtClean="0"/>
              <a:t>‹#›</a:t>
            </a:fld>
            <a:endParaRPr lang="en-US" dirty="0"/>
          </a:p>
        </p:txBody>
      </p:sp>
    </p:spTree>
    <p:extLst>
      <p:ext uri="{BB962C8B-B14F-4D97-AF65-F5344CB8AC3E}">
        <p14:creationId xmlns:p14="http://schemas.microsoft.com/office/powerpoint/2010/main" val="2988871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55532-3DE6-4AB7-A70B-4A8A361E1C02}" type="datetimeFigureOut">
              <a:rPr lang="en-US" smtClean="0"/>
              <a:t>11/8/13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DD474E-38ED-4D31-9271-234C84A9E29F}" type="slidenum">
              <a:rPr lang="en-US" smtClean="0"/>
              <a:t>‹#›</a:t>
            </a:fld>
            <a:endParaRPr lang="en-US" dirty="0"/>
          </a:p>
        </p:txBody>
      </p:sp>
    </p:spTree>
    <p:extLst>
      <p:ext uri="{BB962C8B-B14F-4D97-AF65-F5344CB8AC3E}">
        <p14:creationId xmlns:p14="http://schemas.microsoft.com/office/powerpoint/2010/main" val="26575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BDFE01-FA28-451F-B9A5-714DEB314147}" type="slidenum">
              <a:rPr lang="en-US" smtClean="0"/>
              <a:t>1</a:t>
            </a:fld>
            <a:endParaRPr lang="en-US" dirty="0"/>
          </a:p>
        </p:txBody>
      </p:sp>
    </p:spTree>
    <p:extLst>
      <p:ext uri="{BB962C8B-B14F-4D97-AF65-F5344CB8AC3E}">
        <p14:creationId xmlns:p14="http://schemas.microsoft.com/office/powerpoint/2010/main" val="6555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D474E-38ED-4D31-9271-234C84A9E29F}" type="slidenum">
              <a:rPr lang="en-US" smtClean="0"/>
              <a:t>55</a:t>
            </a:fld>
            <a:endParaRPr lang="en-US" dirty="0"/>
          </a:p>
        </p:txBody>
      </p:sp>
    </p:spTree>
    <p:extLst>
      <p:ext uri="{BB962C8B-B14F-4D97-AF65-F5344CB8AC3E}">
        <p14:creationId xmlns:p14="http://schemas.microsoft.com/office/powerpoint/2010/main" val="298793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4"/>
          <p:cNvSpPr>
            <a:spLocks noGrp="1"/>
          </p:cNvSpPr>
          <p:nvPr>
            <p:ph type="sldNum" sz="quarter" idx="5"/>
          </p:nvPr>
        </p:nvSpPr>
        <p:spPr>
          <a:xfrm>
            <a:off x="3884613" y="8685215"/>
            <a:ext cx="2971800" cy="457200"/>
          </a:xfrm>
          <a:prstGeom prst="rect">
            <a:avLst/>
          </a:prstGeom>
        </p:spPr>
        <p:txBody>
          <a:bodyPr vert="horz" lIns="93177" tIns="46589" rIns="93177" bIns="46589" rtlCol="0" anchor="b"/>
          <a:lstStyle>
            <a:lvl1pPr algn="r">
              <a:defRPr sz="1200"/>
            </a:lvl1pPr>
          </a:lstStyle>
          <a:p>
            <a:fld id="{52C359BE-500F-4A27-839A-C0170DC83C4C}" type="slidenum">
              <a:rPr lang="en-US" smtClean="0"/>
              <a:pPr/>
              <a:t>60</a:t>
            </a:fld>
            <a:endParaRPr lang="en-US" dirty="0"/>
          </a:p>
        </p:txBody>
      </p:sp>
    </p:spTree>
    <p:extLst>
      <p:ext uri="{BB962C8B-B14F-4D97-AF65-F5344CB8AC3E}">
        <p14:creationId xmlns:p14="http://schemas.microsoft.com/office/powerpoint/2010/main" val="205817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4"/>
          <p:cNvSpPr>
            <a:spLocks noGrp="1"/>
          </p:cNvSpPr>
          <p:nvPr>
            <p:ph type="sldNum" sz="quarter" idx="5"/>
          </p:nvPr>
        </p:nvSpPr>
        <p:spPr>
          <a:xfrm>
            <a:off x="3884613" y="8685215"/>
            <a:ext cx="2971800" cy="457200"/>
          </a:xfrm>
          <a:prstGeom prst="rect">
            <a:avLst/>
          </a:prstGeom>
        </p:spPr>
        <p:txBody>
          <a:bodyPr vert="horz" lIns="93177" tIns="46589" rIns="93177" bIns="46589" rtlCol="0" anchor="b"/>
          <a:lstStyle>
            <a:lvl1pPr algn="r">
              <a:defRPr sz="1200"/>
            </a:lvl1pPr>
          </a:lstStyle>
          <a:p>
            <a:fld id="{52C359BE-500F-4A27-839A-C0170DC83C4C}" type="slidenum">
              <a:rPr lang="en-US" smtClean="0"/>
              <a:pPr/>
              <a:t>62</a:t>
            </a:fld>
            <a:endParaRPr lang="en-US" dirty="0"/>
          </a:p>
        </p:txBody>
      </p:sp>
    </p:spTree>
    <p:extLst>
      <p:ext uri="{BB962C8B-B14F-4D97-AF65-F5344CB8AC3E}">
        <p14:creationId xmlns:p14="http://schemas.microsoft.com/office/powerpoint/2010/main" val="2058174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D474E-38ED-4D31-9271-234C84A9E29F}" type="slidenum">
              <a:rPr lang="en-US" smtClean="0"/>
              <a:t>7</a:t>
            </a:fld>
            <a:endParaRPr lang="en-US" dirty="0"/>
          </a:p>
        </p:txBody>
      </p:sp>
    </p:spTree>
    <p:extLst>
      <p:ext uri="{BB962C8B-B14F-4D97-AF65-F5344CB8AC3E}">
        <p14:creationId xmlns:p14="http://schemas.microsoft.com/office/powerpoint/2010/main" val="123229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D474E-38ED-4D31-9271-234C84A9E29F}" type="slidenum">
              <a:rPr lang="en-US" smtClean="0"/>
              <a:t>12</a:t>
            </a:fld>
            <a:endParaRPr lang="en-US" dirty="0"/>
          </a:p>
        </p:txBody>
      </p:sp>
    </p:spTree>
    <p:extLst>
      <p:ext uri="{BB962C8B-B14F-4D97-AF65-F5344CB8AC3E}">
        <p14:creationId xmlns:p14="http://schemas.microsoft.com/office/powerpoint/2010/main" val="20182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BDFE01-FA28-451F-B9A5-714DEB314147}"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417779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D474E-38ED-4D31-9271-234C84A9E29F}" type="slidenum">
              <a:rPr lang="en-US" smtClean="0"/>
              <a:t>29</a:t>
            </a:fld>
            <a:endParaRPr lang="en-US" dirty="0"/>
          </a:p>
        </p:txBody>
      </p:sp>
    </p:spTree>
    <p:extLst>
      <p:ext uri="{BB962C8B-B14F-4D97-AF65-F5344CB8AC3E}">
        <p14:creationId xmlns:p14="http://schemas.microsoft.com/office/powerpoint/2010/main" val="409917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D474E-38ED-4D31-9271-234C84A9E29F}" type="slidenum">
              <a:rPr lang="en-US" smtClean="0"/>
              <a:t>32</a:t>
            </a:fld>
            <a:endParaRPr lang="en-US" dirty="0"/>
          </a:p>
        </p:txBody>
      </p:sp>
    </p:spTree>
    <p:extLst>
      <p:ext uri="{BB962C8B-B14F-4D97-AF65-F5344CB8AC3E}">
        <p14:creationId xmlns:p14="http://schemas.microsoft.com/office/powerpoint/2010/main" val="201824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BDFE01-FA28-451F-B9A5-714DEB314147}" type="slidenum">
              <a:rPr lang="en-US" smtClean="0"/>
              <a:t>37</a:t>
            </a:fld>
            <a:endParaRPr lang="en-US" dirty="0"/>
          </a:p>
        </p:txBody>
      </p:sp>
    </p:spTree>
    <p:extLst>
      <p:ext uri="{BB962C8B-B14F-4D97-AF65-F5344CB8AC3E}">
        <p14:creationId xmlns:p14="http://schemas.microsoft.com/office/powerpoint/2010/main" val="6555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BDFE01-FA28-451F-B9A5-714DEB314147}" type="slidenum">
              <a:rPr lang="en-US" smtClean="0"/>
              <a:t>38</a:t>
            </a:fld>
            <a:endParaRPr lang="en-US" dirty="0"/>
          </a:p>
        </p:txBody>
      </p:sp>
    </p:spTree>
    <p:extLst>
      <p:ext uri="{BB962C8B-B14F-4D97-AF65-F5344CB8AC3E}">
        <p14:creationId xmlns:p14="http://schemas.microsoft.com/office/powerpoint/2010/main" val="6555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BDFE01-FA28-451F-B9A5-714DEB314147}" type="slidenum">
              <a:rPr lang="en-US" smtClean="0"/>
              <a:t>39</a:t>
            </a:fld>
            <a:endParaRPr lang="en-US" dirty="0"/>
          </a:p>
        </p:txBody>
      </p:sp>
    </p:spTree>
    <p:extLst>
      <p:ext uri="{BB962C8B-B14F-4D97-AF65-F5344CB8AC3E}">
        <p14:creationId xmlns:p14="http://schemas.microsoft.com/office/powerpoint/2010/main" val="65555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sic Title Slide">
    <p:spTree>
      <p:nvGrpSpPr>
        <p:cNvPr id="1" name=""/>
        <p:cNvGrpSpPr/>
        <p:nvPr/>
      </p:nvGrpSpPr>
      <p:grpSpPr>
        <a:xfrm>
          <a:off x="0" y="0"/>
          <a:ext cx="0" cy="0"/>
          <a:chOff x="0" y="0"/>
          <a:chExt cx="0" cy="0"/>
        </a:xfrm>
      </p:grpSpPr>
      <p:sp>
        <p:nvSpPr>
          <p:cNvPr id="5" name="Freeform 6"/>
          <p:cNvSpPr>
            <a:spLocks/>
          </p:cNvSpPr>
          <p:nvPr userDrawn="1"/>
        </p:nvSpPr>
        <p:spPr bwMode="white">
          <a:xfrm>
            <a:off x="-2" y="0"/>
            <a:ext cx="9144001" cy="6858000"/>
          </a:xfrm>
          <a:custGeom>
            <a:avLst/>
            <a:gdLst>
              <a:gd name="T0" fmla="*/ 0 w 3838"/>
              <a:gd name="T1" fmla="*/ 2160 h 2160"/>
              <a:gd name="T2" fmla="*/ 0 w 3838"/>
              <a:gd name="T3" fmla="*/ 2063 h 2160"/>
              <a:gd name="T4" fmla="*/ 55 w 3838"/>
              <a:gd name="T5" fmla="*/ 2063 h 2160"/>
              <a:gd name="T6" fmla="*/ 75 w 3838"/>
              <a:gd name="T7" fmla="*/ 2043 h 2160"/>
              <a:gd name="T8" fmla="*/ 75 w 3838"/>
              <a:gd name="T9" fmla="*/ 1601 h 2160"/>
              <a:gd name="T10" fmla="*/ 55 w 3838"/>
              <a:gd name="T11" fmla="*/ 1582 h 2160"/>
              <a:gd name="T12" fmla="*/ 0 w 3838"/>
              <a:gd name="T13" fmla="*/ 1582 h 2160"/>
              <a:gd name="T14" fmla="*/ 0 w 3838"/>
              <a:gd name="T15" fmla="*/ 0 h 2160"/>
              <a:gd name="T16" fmla="*/ 3838 w 3838"/>
              <a:gd name="T17" fmla="*/ 0 h 2160"/>
              <a:gd name="T18" fmla="*/ 3838 w 3838"/>
              <a:gd name="T19" fmla="*/ 2160 h 2160"/>
              <a:gd name="T20" fmla="*/ 0 w 3838"/>
              <a:gd name="T21" fmla="*/ 216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2160"/>
                </a:moveTo>
                <a:cubicBezTo>
                  <a:pt x="0" y="2063"/>
                  <a:pt x="0" y="2063"/>
                  <a:pt x="0" y="2063"/>
                </a:cubicBezTo>
                <a:cubicBezTo>
                  <a:pt x="55" y="2063"/>
                  <a:pt x="55" y="2063"/>
                  <a:pt x="55" y="2063"/>
                </a:cubicBezTo>
                <a:cubicBezTo>
                  <a:pt x="66" y="2063"/>
                  <a:pt x="75" y="2054"/>
                  <a:pt x="75" y="2043"/>
                </a:cubicBezTo>
                <a:cubicBezTo>
                  <a:pt x="75" y="1601"/>
                  <a:pt x="75" y="1601"/>
                  <a:pt x="75" y="1601"/>
                </a:cubicBezTo>
                <a:cubicBezTo>
                  <a:pt x="75" y="1590"/>
                  <a:pt x="66" y="1582"/>
                  <a:pt x="55" y="1582"/>
                </a:cubicBezTo>
                <a:cubicBezTo>
                  <a:pt x="0" y="1582"/>
                  <a:pt x="0" y="1582"/>
                  <a:pt x="0" y="1582"/>
                </a:cubicBezTo>
                <a:cubicBezTo>
                  <a:pt x="0" y="0"/>
                  <a:pt x="0" y="0"/>
                  <a:pt x="0" y="0"/>
                </a:cubicBezTo>
                <a:cubicBezTo>
                  <a:pt x="3838" y="0"/>
                  <a:pt x="3838" y="0"/>
                  <a:pt x="3838" y="0"/>
                </a:cubicBezTo>
                <a:cubicBezTo>
                  <a:pt x="3838" y="2160"/>
                  <a:pt x="3838" y="2160"/>
                  <a:pt x="3838" y="2160"/>
                </a:cubicBezTo>
                <a:lnTo>
                  <a:pt x="0" y="2160"/>
                </a:lnTo>
                <a:close/>
              </a:path>
            </a:pathLst>
          </a:custGeom>
          <a:gradFill>
            <a:gsLst>
              <a:gs pos="0">
                <a:srgbClr val="E4E6E5"/>
              </a:gs>
              <a:gs pos="100000">
                <a:srgbClr val="ECEDEC"/>
              </a:gs>
            </a:gsLst>
            <a:lin ang="5400000" scaled="0"/>
          </a:gradFill>
          <a:ln>
            <a:noFill/>
          </a:ln>
          <a:effectLst>
            <a:outerShdw blurRad="50800" dist="38100" dir="10800000" algn="r"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308963" y="5976603"/>
            <a:ext cx="7656074" cy="614698"/>
          </a:xfrm>
        </p:spPr>
        <p:txBody>
          <a:bodyPr anchor="b"/>
          <a:lstStyle>
            <a:lvl1pPr>
              <a:defRPr lang="en-US" sz="3700" dirty="0">
                <a:solidFill>
                  <a:srgbClr val="0079C1"/>
                </a:solidFill>
              </a:defRPr>
            </a:lvl1pPr>
          </a:lstStyle>
          <a:p>
            <a:pPr marL="0" lvl="0">
              <a:lnSpc>
                <a:spcPts val="4000"/>
              </a:lnSpc>
            </a:pPr>
            <a:r>
              <a:rPr lang="en-US" dirty="0" smtClean="0"/>
              <a:t>Click to edit Master title style</a:t>
            </a:r>
            <a:endParaRPr lang="en-US" dirty="0"/>
          </a:p>
        </p:txBody>
      </p:sp>
      <p:sp>
        <p:nvSpPr>
          <p:cNvPr id="3" name="Subtitle 2"/>
          <p:cNvSpPr>
            <a:spLocks noGrp="1"/>
          </p:cNvSpPr>
          <p:nvPr>
            <p:ph type="subTitle" idx="1"/>
          </p:nvPr>
        </p:nvSpPr>
        <p:spPr>
          <a:xfrm>
            <a:off x="308962" y="4979480"/>
            <a:ext cx="7640042" cy="415498"/>
          </a:xfrm>
          <a:prstGeom prst="rect">
            <a:avLst/>
          </a:prstGeom>
          <a:noFill/>
        </p:spPr>
        <p:txBody>
          <a:bodyPr wrap="square" rtlCol="0">
            <a:spAutoFit/>
          </a:bodyPr>
          <a:lstStyle>
            <a:lvl1pPr marL="0" indent="0">
              <a:buFont typeface="Arial" pitchFamily="34" charset="0"/>
              <a:buNone/>
              <a:defRPr lang="en-US" sz="2100" spc="-50" dirty="0">
                <a:solidFill>
                  <a:schemeClr val="bg2"/>
                </a:solidFill>
              </a:defRPr>
            </a:lvl1pPr>
          </a:lstStyle>
          <a:p>
            <a:pPr marL="0" lvl="0"/>
            <a:r>
              <a:rPr lang="en-US" dirty="0" smtClean="0"/>
              <a:t>Click to edit Master subtitle style</a:t>
            </a:r>
            <a:endParaRPr lang="en-US" dirty="0"/>
          </a:p>
        </p:txBody>
      </p:sp>
      <p:grpSp>
        <p:nvGrpSpPr>
          <p:cNvPr id="14" name="Group 13"/>
          <p:cNvGrpSpPr/>
          <p:nvPr userDrawn="1"/>
        </p:nvGrpSpPr>
        <p:grpSpPr>
          <a:xfrm>
            <a:off x="2196460" y="2345794"/>
            <a:ext cx="4751080" cy="1219200"/>
            <a:chOff x="3209928" y="2693997"/>
            <a:chExt cx="5759447" cy="1477967"/>
          </a:xfrm>
        </p:grpSpPr>
        <p:sp>
          <p:nvSpPr>
            <p:cNvPr id="15" name="Freeform 6"/>
            <p:cNvSpPr>
              <a:spLocks noEditPoints="1"/>
            </p:cNvSpPr>
            <p:nvPr/>
          </p:nvSpPr>
          <p:spPr bwMode="auto">
            <a:xfrm>
              <a:off x="7078668" y="2941647"/>
              <a:ext cx="911226" cy="869953"/>
            </a:xfrm>
            <a:custGeom>
              <a:avLst/>
              <a:gdLst>
                <a:gd name="T0" fmla="*/ 144 w 243"/>
                <a:gd name="T1" fmla="*/ 172 h 232"/>
                <a:gd name="T2" fmla="*/ 127 w 243"/>
                <a:gd name="T3" fmla="*/ 180 h 232"/>
                <a:gd name="T4" fmla="*/ 105 w 243"/>
                <a:gd name="T5" fmla="*/ 185 h 232"/>
                <a:gd name="T6" fmla="*/ 81 w 243"/>
                <a:gd name="T7" fmla="*/ 181 h 232"/>
                <a:gd name="T8" fmla="*/ 73 w 243"/>
                <a:gd name="T9" fmla="*/ 165 h 232"/>
                <a:gd name="T10" fmla="*/ 79 w 243"/>
                <a:gd name="T11" fmla="*/ 144 h 232"/>
                <a:gd name="T12" fmla="*/ 97 w 243"/>
                <a:gd name="T13" fmla="*/ 132 h 232"/>
                <a:gd name="T14" fmla="*/ 125 w 243"/>
                <a:gd name="T15" fmla="*/ 126 h 232"/>
                <a:gd name="T16" fmla="*/ 156 w 243"/>
                <a:gd name="T17" fmla="*/ 122 h 232"/>
                <a:gd name="T18" fmla="*/ 159 w 243"/>
                <a:gd name="T19" fmla="*/ 127 h 232"/>
                <a:gd name="T20" fmla="*/ 151 w 243"/>
                <a:gd name="T21" fmla="*/ 163 h 232"/>
                <a:gd name="T22" fmla="*/ 144 w 243"/>
                <a:gd name="T23" fmla="*/ 172 h 232"/>
                <a:gd name="T24" fmla="*/ 219 w 243"/>
                <a:gd name="T25" fmla="*/ 13 h 232"/>
                <a:gd name="T26" fmla="*/ 143 w 243"/>
                <a:gd name="T27" fmla="*/ 0 h 232"/>
                <a:gd name="T28" fmla="*/ 92 w 243"/>
                <a:gd name="T29" fmla="*/ 4 h 232"/>
                <a:gd name="T30" fmla="*/ 70 w 243"/>
                <a:gd name="T31" fmla="*/ 8 h 232"/>
                <a:gd name="T32" fmla="*/ 52 w 243"/>
                <a:gd name="T33" fmla="*/ 27 h 232"/>
                <a:gd name="T34" fmla="*/ 47 w 243"/>
                <a:gd name="T35" fmla="*/ 48 h 232"/>
                <a:gd name="T36" fmla="*/ 55 w 243"/>
                <a:gd name="T37" fmla="*/ 60 h 232"/>
                <a:gd name="T38" fmla="*/ 80 w 243"/>
                <a:gd name="T39" fmla="*/ 53 h 232"/>
                <a:gd name="T40" fmla="*/ 120 w 243"/>
                <a:gd name="T41" fmla="*/ 48 h 232"/>
                <a:gd name="T42" fmla="*/ 158 w 243"/>
                <a:gd name="T43" fmla="*/ 53 h 232"/>
                <a:gd name="T44" fmla="*/ 171 w 243"/>
                <a:gd name="T45" fmla="*/ 72 h 232"/>
                <a:gd name="T46" fmla="*/ 170 w 243"/>
                <a:gd name="T47" fmla="*/ 78 h 232"/>
                <a:gd name="T48" fmla="*/ 164 w 243"/>
                <a:gd name="T49" fmla="*/ 82 h 232"/>
                <a:gd name="T50" fmla="*/ 102 w 243"/>
                <a:gd name="T51" fmla="*/ 89 h 232"/>
                <a:gd name="T52" fmla="*/ 48 w 243"/>
                <a:gd name="T53" fmla="*/ 103 h 232"/>
                <a:gd name="T54" fmla="*/ 12 w 243"/>
                <a:gd name="T55" fmla="*/ 132 h 232"/>
                <a:gd name="T56" fmla="*/ 0 w 243"/>
                <a:gd name="T57" fmla="*/ 176 h 232"/>
                <a:gd name="T58" fmla="*/ 17 w 243"/>
                <a:gd name="T59" fmla="*/ 216 h 232"/>
                <a:gd name="T60" fmla="*/ 61 w 243"/>
                <a:gd name="T61" fmla="*/ 232 h 232"/>
                <a:gd name="T62" fmla="*/ 88 w 243"/>
                <a:gd name="T63" fmla="*/ 229 h 232"/>
                <a:gd name="T64" fmla="*/ 108 w 243"/>
                <a:gd name="T65" fmla="*/ 222 h 232"/>
                <a:gd name="T66" fmla="*/ 126 w 243"/>
                <a:gd name="T67" fmla="*/ 213 h 232"/>
                <a:gd name="T68" fmla="*/ 142 w 243"/>
                <a:gd name="T69" fmla="*/ 202 h 232"/>
                <a:gd name="T70" fmla="*/ 142 w 243"/>
                <a:gd name="T71" fmla="*/ 202 h 232"/>
                <a:gd name="T72" fmla="*/ 140 w 243"/>
                <a:gd name="T73" fmla="*/ 209 h 232"/>
                <a:gd name="T74" fmla="*/ 140 w 243"/>
                <a:gd name="T75" fmla="*/ 209 h 232"/>
                <a:gd name="T76" fmla="*/ 140 w 243"/>
                <a:gd name="T77" fmla="*/ 209 h 232"/>
                <a:gd name="T78" fmla="*/ 152 w 243"/>
                <a:gd name="T79" fmla="*/ 225 h 232"/>
                <a:gd name="T80" fmla="*/ 152 w 243"/>
                <a:gd name="T81" fmla="*/ 225 h 232"/>
                <a:gd name="T82" fmla="*/ 152 w 243"/>
                <a:gd name="T83" fmla="*/ 225 h 232"/>
                <a:gd name="T84" fmla="*/ 152 w 243"/>
                <a:gd name="T85" fmla="*/ 225 h 232"/>
                <a:gd name="T86" fmla="*/ 185 w 243"/>
                <a:gd name="T87" fmla="*/ 225 h 232"/>
                <a:gd name="T88" fmla="*/ 191 w 243"/>
                <a:gd name="T89" fmla="*/ 225 h 232"/>
                <a:gd name="T90" fmla="*/ 192 w 243"/>
                <a:gd name="T91" fmla="*/ 225 h 232"/>
                <a:gd name="T92" fmla="*/ 210 w 243"/>
                <a:gd name="T93" fmla="*/ 209 h 232"/>
                <a:gd name="T94" fmla="*/ 241 w 243"/>
                <a:gd name="T95" fmla="*/ 76 h 232"/>
                <a:gd name="T96" fmla="*/ 242 w 243"/>
                <a:gd name="T97" fmla="*/ 65 h 232"/>
                <a:gd name="T98" fmla="*/ 243 w 243"/>
                <a:gd name="T99" fmla="*/ 55 h 232"/>
                <a:gd name="T100" fmla="*/ 219 w 243"/>
                <a:gd name="T101"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 h="232">
                  <a:moveTo>
                    <a:pt x="144" y="172"/>
                  </a:moveTo>
                  <a:cubicBezTo>
                    <a:pt x="139" y="175"/>
                    <a:pt x="133" y="178"/>
                    <a:pt x="127" y="180"/>
                  </a:cubicBezTo>
                  <a:cubicBezTo>
                    <a:pt x="120" y="184"/>
                    <a:pt x="112" y="185"/>
                    <a:pt x="105" y="185"/>
                  </a:cubicBezTo>
                  <a:cubicBezTo>
                    <a:pt x="95" y="185"/>
                    <a:pt x="87" y="184"/>
                    <a:pt x="81" y="181"/>
                  </a:cubicBezTo>
                  <a:cubicBezTo>
                    <a:pt x="76" y="178"/>
                    <a:pt x="73" y="172"/>
                    <a:pt x="73" y="165"/>
                  </a:cubicBezTo>
                  <a:cubicBezTo>
                    <a:pt x="73" y="156"/>
                    <a:pt x="75" y="149"/>
                    <a:pt x="79" y="144"/>
                  </a:cubicBezTo>
                  <a:cubicBezTo>
                    <a:pt x="83" y="139"/>
                    <a:pt x="90" y="135"/>
                    <a:pt x="97" y="132"/>
                  </a:cubicBezTo>
                  <a:cubicBezTo>
                    <a:pt x="105" y="129"/>
                    <a:pt x="114" y="127"/>
                    <a:pt x="125" y="126"/>
                  </a:cubicBezTo>
                  <a:cubicBezTo>
                    <a:pt x="135" y="125"/>
                    <a:pt x="154" y="122"/>
                    <a:pt x="156" y="122"/>
                  </a:cubicBezTo>
                  <a:cubicBezTo>
                    <a:pt x="159" y="122"/>
                    <a:pt x="160" y="121"/>
                    <a:pt x="159" y="127"/>
                  </a:cubicBezTo>
                  <a:cubicBezTo>
                    <a:pt x="159" y="130"/>
                    <a:pt x="153" y="153"/>
                    <a:pt x="151" y="163"/>
                  </a:cubicBezTo>
                  <a:cubicBezTo>
                    <a:pt x="150" y="166"/>
                    <a:pt x="146" y="171"/>
                    <a:pt x="144" y="172"/>
                  </a:cubicBezTo>
                  <a:close/>
                  <a:moveTo>
                    <a:pt x="219" y="13"/>
                  </a:moveTo>
                  <a:cubicBezTo>
                    <a:pt x="203" y="4"/>
                    <a:pt x="178" y="0"/>
                    <a:pt x="143" y="0"/>
                  </a:cubicBezTo>
                  <a:cubicBezTo>
                    <a:pt x="126" y="0"/>
                    <a:pt x="109" y="1"/>
                    <a:pt x="92" y="4"/>
                  </a:cubicBezTo>
                  <a:cubicBezTo>
                    <a:pt x="80" y="6"/>
                    <a:pt x="78" y="6"/>
                    <a:pt x="70" y="8"/>
                  </a:cubicBezTo>
                  <a:cubicBezTo>
                    <a:pt x="54" y="11"/>
                    <a:pt x="52" y="27"/>
                    <a:pt x="52" y="27"/>
                  </a:cubicBezTo>
                  <a:cubicBezTo>
                    <a:pt x="47" y="48"/>
                    <a:pt x="47" y="48"/>
                    <a:pt x="47" y="48"/>
                  </a:cubicBezTo>
                  <a:cubicBezTo>
                    <a:pt x="44" y="62"/>
                    <a:pt x="52" y="61"/>
                    <a:pt x="55" y="60"/>
                  </a:cubicBezTo>
                  <a:cubicBezTo>
                    <a:pt x="62" y="58"/>
                    <a:pt x="66" y="56"/>
                    <a:pt x="80" y="53"/>
                  </a:cubicBezTo>
                  <a:cubicBezTo>
                    <a:pt x="94" y="50"/>
                    <a:pt x="108" y="48"/>
                    <a:pt x="120" y="48"/>
                  </a:cubicBezTo>
                  <a:cubicBezTo>
                    <a:pt x="137" y="48"/>
                    <a:pt x="150" y="49"/>
                    <a:pt x="158" y="53"/>
                  </a:cubicBezTo>
                  <a:cubicBezTo>
                    <a:pt x="167" y="57"/>
                    <a:pt x="171" y="63"/>
                    <a:pt x="171" y="72"/>
                  </a:cubicBezTo>
                  <a:cubicBezTo>
                    <a:pt x="171" y="74"/>
                    <a:pt x="171" y="76"/>
                    <a:pt x="170" y="78"/>
                  </a:cubicBezTo>
                  <a:cubicBezTo>
                    <a:pt x="170" y="80"/>
                    <a:pt x="168" y="81"/>
                    <a:pt x="164" y="82"/>
                  </a:cubicBezTo>
                  <a:cubicBezTo>
                    <a:pt x="140" y="83"/>
                    <a:pt x="123" y="86"/>
                    <a:pt x="102" y="89"/>
                  </a:cubicBezTo>
                  <a:cubicBezTo>
                    <a:pt x="81" y="92"/>
                    <a:pt x="63" y="97"/>
                    <a:pt x="48" y="103"/>
                  </a:cubicBezTo>
                  <a:cubicBezTo>
                    <a:pt x="32" y="111"/>
                    <a:pt x="20" y="120"/>
                    <a:pt x="12" y="132"/>
                  </a:cubicBezTo>
                  <a:cubicBezTo>
                    <a:pt x="4" y="144"/>
                    <a:pt x="0" y="159"/>
                    <a:pt x="0" y="176"/>
                  </a:cubicBezTo>
                  <a:cubicBezTo>
                    <a:pt x="0" y="193"/>
                    <a:pt x="6" y="206"/>
                    <a:pt x="17" y="216"/>
                  </a:cubicBezTo>
                  <a:cubicBezTo>
                    <a:pt x="28" y="227"/>
                    <a:pt x="43" y="232"/>
                    <a:pt x="61" y="232"/>
                  </a:cubicBezTo>
                  <a:cubicBezTo>
                    <a:pt x="73" y="231"/>
                    <a:pt x="82" y="231"/>
                    <a:pt x="88" y="229"/>
                  </a:cubicBezTo>
                  <a:cubicBezTo>
                    <a:pt x="94" y="228"/>
                    <a:pt x="101" y="225"/>
                    <a:pt x="108" y="222"/>
                  </a:cubicBezTo>
                  <a:cubicBezTo>
                    <a:pt x="114" y="220"/>
                    <a:pt x="120" y="217"/>
                    <a:pt x="126" y="213"/>
                  </a:cubicBezTo>
                  <a:cubicBezTo>
                    <a:pt x="132" y="208"/>
                    <a:pt x="136" y="205"/>
                    <a:pt x="142" y="202"/>
                  </a:cubicBezTo>
                  <a:cubicBezTo>
                    <a:pt x="142" y="202"/>
                    <a:pt x="142" y="202"/>
                    <a:pt x="142" y="202"/>
                  </a:cubicBezTo>
                  <a:cubicBezTo>
                    <a:pt x="140" y="209"/>
                    <a:pt x="140" y="209"/>
                    <a:pt x="140" y="209"/>
                  </a:cubicBezTo>
                  <a:cubicBezTo>
                    <a:pt x="140" y="209"/>
                    <a:pt x="140" y="209"/>
                    <a:pt x="140" y="209"/>
                  </a:cubicBezTo>
                  <a:cubicBezTo>
                    <a:pt x="140" y="209"/>
                    <a:pt x="140" y="209"/>
                    <a:pt x="140" y="209"/>
                  </a:cubicBezTo>
                  <a:cubicBezTo>
                    <a:pt x="139" y="217"/>
                    <a:pt x="143" y="224"/>
                    <a:pt x="152" y="225"/>
                  </a:cubicBezTo>
                  <a:cubicBezTo>
                    <a:pt x="152" y="225"/>
                    <a:pt x="152" y="225"/>
                    <a:pt x="152" y="225"/>
                  </a:cubicBezTo>
                  <a:cubicBezTo>
                    <a:pt x="152" y="225"/>
                    <a:pt x="152" y="225"/>
                    <a:pt x="152" y="225"/>
                  </a:cubicBezTo>
                  <a:cubicBezTo>
                    <a:pt x="152" y="225"/>
                    <a:pt x="152" y="225"/>
                    <a:pt x="152" y="225"/>
                  </a:cubicBezTo>
                  <a:cubicBezTo>
                    <a:pt x="158" y="225"/>
                    <a:pt x="176" y="225"/>
                    <a:pt x="185" y="225"/>
                  </a:cubicBezTo>
                  <a:cubicBezTo>
                    <a:pt x="191" y="225"/>
                    <a:pt x="191" y="225"/>
                    <a:pt x="191" y="225"/>
                  </a:cubicBezTo>
                  <a:cubicBezTo>
                    <a:pt x="191" y="225"/>
                    <a:pt x="191" y="225"/>
                    <a:pt x="192" y="225"/>
                  </a:cubicBezTo>
                  <a:cubicBezTo>
                    <a:pt x="200" y="224"/>
                    <a:pt x="208" y="217"/>
                    <a:pt x="210" y="209"/>
                  </a:cubicBezTo>
                  <a:cubicBezTo>
                    <a:pt x="241" y="76"/>
                    <a:pt x="241" y="76"/>
                    <a:pt x="241" y="76"/>
                  </a:cubicBezTo>
                  <a:cubicBezTo>
                    <a:pt x="241" y="73"/>
                    <a:pt x="242" y="69"/>
                    <a:pt x="242" y="65"/>
                  </a:cubicBezTo>
                  <a:cubicBezTo>
                    <a:pt x="242" y="61"/>
                    <a:pt x="243" y="57"/>
                    <a:pt x="243" y="55"/>
                  </a:cubicBezTo>
                  <a:cubicBezTo>
                    <a:pt x="243" y="36"/>
                    <a:pt x="235" y="22"/>
                    <a:pt x="219" y="1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7"/>
            <p:cNvSpPr>
              <a:spLocks/>
            </p:cNvSpPr>
            <p:nvPr/>
          </p:nvSpPr>
          <p:spPr bwMode="auto">
            <a:xfrm>
              <a:off x="5156203" y="2949585"/>
              <a:ext cx="996952" cy="1222379"/>
            </a:xfrm>
            <a:custGeom>
              <a:avLst/>
              <a:gdLst>
                <a:gd name="T0" fmla="*/ 201 w 266"/>
                <a:gd name="T1" fmla="*/ 1 h 326"/>
                <a:gd name="T2" fmla="*/ 174 w 266"/>
                <a:gd name="T3" fmla="*/ 17 h 326"/>
                <a:gd name="T4" fmla="*/ 108 w 266"/>
                <a:gd name="T5" fmla="*/ 131 h 326"/>
                <a:gd name="T6" fmla="*/ 101 w 266"/>
                <a:gd name="T7" fmla="*/ 131 h 326"/>
                <a:gd name="T8" fmla="*/ 82 w 266"/>
                <a:gd name="T9" fmla="*/ 18 h 326"/>
                <a:gd name="T10" fmla="*/ 59 w 266"/>
                <a:gd name="T11" fmla="*/ 1 h 326"/>
                <a:gd name="T12" fmla="*/ 21 w 266"/>
                <a:gd name="T13" fmla="*/ 1 h 326"/>
                <a:gd name="T14" fmla="*/ 9 w 266"/>
                <a:gd name="T15" fmla="*/ 17 h 326"/>
                <a:gd name="T16" fmla="*/ 43 w 266"/>
                <a:gd name="T17" fmla="*/ 219 h 326"/>
                <a:gd name="T18" fmla="*/ 43 w 266"/>
                <a:gd name="T19" fmla="*/ 244 h 326"/>
                <a:gd name="T20" fmla="*/ 5 w 266"/>
                <a:gd name="T21" fmla="*/ 309 h 326"/>
                <a:gd name="T22" fmla="*/ 12 w 266"/>
                <a:gd name="T23" fmla="*/ 326 h 326"/>
                <a:gd name="T24" fmla="*/ 56 w 266"/>
                <a:gd name="T25" fmla="*/ 326 h 326"/>
                <a:gd name="T26" fmla="*/ 82 w 266"/>
                <a:gd name="T27" fmla="*/ 309 h 326"/>
                <a:gd name="T28" fmla="*/ 250 w 266"/>
                <a:gd name="T29" fmla="*/ 25 h 326"/>
                <a:gd name="T30" fmla="*/ 252 w 266"/>
                <a:gd name="T31" fmla="*/ 1 h 326"/>
                <a:gd name="T32" fmla="*/ 201 w 266"/>
                <a:gd name="T33" fmla="*/ 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326">
                  <a:moveTo>
                    <a:pt x="201" y="1"/>
                  </a:moveTo>
                  <a:cubicBezTo>
                    <a:pt x="192" y="1"/>
                    <a:pt x="180" y="8"/>
                    <a:pt x="174" y="17"/>
                  </a:cubicBezTo>
                  <a:cubicBezTo>
                    <a:pt x="174" y="17"/>
                    <a:pt x="114" y="121"/>
                    <a:pt x="108" y="131"/>
                  </a:cubicBezTo>
                  <a:cubicBezTo>
                    <a:pt x="105" y="137"/>
                    <a:pt x="101" y="133"/>
                    <a:pt x="101" y="131"/>
                  </a:cubicBezTo>
                  <a:cubicBezTo>
                    <a:pt x="100" y="128"/>
                    <a:pt x="82" y="18"/>
                    <a:pt x="82" y="18"/>
                  </a:cubicBezTo>
                  <a:cubicBezTo>
                    <a:pt x="80" y="9"/>
                    <a:pt x="71" y="1"/>
                    <a:pt x="59" y="1"/>
                  </a:cubicBezTo>
                  <a:cubicBezTo>
                    <a:pt x="21" y="1"/>
                    <a:pt x="21" y="1"/>
                    <a:pt x="21" y="1"/>
                  </a:cubicBezTo>
                  <a:cubicBezTo>
                    <a:pt x="12" y="1"/>
                    <a:pt x="7" y="8"/>
                    <a:pt x="9" y="17"/>
                  </a:cubicBezTo>
                  <a:cubicBezTo>
                    <a:pt x="9" y="17"/>
                    <a:pt x="37" y="181"/>
                    <a:pt x="43" y="219"/>
                  </a:cubicBezTo>
                  <a:cubicBezTo>
                    <a:pt x="46" y="240"/>
                    <a:pt x="43" y="244"/>
                    <a:pt x="43" y="244"/>
                  </a:cubicBezTo>
                  <a:cubicBezTo>
                    <a:pt x="5" y="309"/>
                    <a:pt x="5" y="309"/>
                    <a:pt x="5" y="309"/>
                  </a:cubicBezTo>
                  <a:cubicBezTo>
                    <a:pt x="0" y="318"/>
                    <a:pt x="3" y="326"/>
                    <a:pt x="12" y="326"/>
                  </a:cubicBezTo>
                  <a:cubicBezTo>
                    <a:pt x="56" y="326"/>
                    <a:pt x="56" y="326"/>
                    <a:pt x="56" y="326"/>
                  </a:cubicBezTo>
                  <a:cubicBezTo>
                    <a:pt x="65" y="326"/>
                    <a:pt x="77" y="318"/>
                    <a:pt x="82" y="309"/>
                  </a:cubicBezTo>
                  <a:cubicBezTo>
                    <a:pt x="250" y="25"/>
                    <a:pt x="250" y="25"/>
                    <a:pt x="250" y="25"/>
                  </a:cubicBezTo>
                  <a:cubicBezTo>
                    <a:pt x="250" y="25"/>
                    <a:pt x="266" y="0"/>
                    <a:pt x="252" y="1"/>
                  </a:cubicBezTo>
                  <a:cubicBezTo>
                    <a:pt x="242" y="1"/>
                    <a:pt x="201" y="1"/>
                    <a:pt x="201" y="1"/>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8"/>
            <p:cNvSpPr>
              <a:spLocks noEditPoints="1"/>
            </p:cNvSpPr>
            <p:nvPr/>
          </p:nvSpPr>
          <p:spPr bwMode="auto">
            <a:xfrm>
              <a:off x="3209928" y="2693997"/>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9"/>
            <p:cNvSpPr>
              <a:spLocks noEditPoints="1"/>
            </p:cNvSpPr>
            <p:nvPr/>
          </p:nvSpPr>
          <p:spPr bwMode="auto">
            <a:xfrm>
              <a:off x="6086480" y="2698759"/>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0 h 291"/>
                <a:gd name="T18" fmla="*/ 78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7 h 291"/>
                <a:gd name="T34" fmla="*/ 135 w 288"/>
                <a:gd name="T35" fmla="*/ 140 h 291"/>
                <a:gd name="T36" fmla="*/ 125 w 288"/>
                <a:gd name="T37" fmla="*/ 140 h 291"/>
                <a:gd name="T38" fmla="*/ 112 w 288"/>
                <a:gd name="T39" fmla="*/ 124 h 291"/>
                <a:gd name="T40" fmla="*/ 125 w 288"/>
                <a:gd name="T41" fmla="*/ 69 h 291"/>
                <a:gd name="T42" fmla="*/ 145 w 288"/>
                <a:gd name="T43" fmla="*/ 53 h 291"/>
                <a:gd name="T44" fmla="*/ 159 w 288"/>
                <a:gd name="T45" fmla="*/ 53 h 291"/>
                <a:gd name="T46" fmla="*/ 195 w 288"/>
                <a:gd name="T47" fmla="*/ 62 h 291"/>
                <a:gd name="T48" fmla="*/ 208 w 288"/>
                <a:gd name="T49" fmla="*/ 87 h 291"/>
                <a:gd name="T50" fmla="*/ 189 w 288"/>
                <a:gd name="T51" fmla="*/ 12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0"/>
                    <a:pt x="57" y="290"/>
                    <a:pt x="57" y="290"/>
                  </a:cubicBezTo>
                  <a:cubicBezTo>
                    <a:pt x="66" y="291"/>
                    <a:pt x="76" y="283"/>
                    <a:pt x="78"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7"/>
                  </a:moveTo>
                  <a:cubicBezTo>
                    <a:pt x="176" y="136"/>
                    <a:pt x="158" y="140"/>
                    <a:pt x="135" y="140"/>
                  </a:cubicBezTo>
                  <a:cubicBezTo>
                    <a:pt x="125" y="140"/>
                    <a:pt x="125" y="140"/>
                    <a:pt x="125" y="140"/>
                  </a:cubicBezTo>
                  <a:cubicBezTo>
                    <a:pt x="116" y="141"/>
                    <a:pt x="110" y="133"/>
                    <a:pt x="112" y="124"/>
                  </a:cubicBezTo>
                  <a:cubicBezTo>
                    <a:pt x="125" y="69"/>
                    <a:pt x="125" y="69"/>
                    <a:pt x="125" y="69"/>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7"/>
                  </a:cubicBezTo>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0"/>
            <p:cNvSpPr>
              <a:spLocks noEditPoints="1"/>
            </p:cNvSpPr>
            <p:nvPr/>
          </p:nvSpPr>
          <p:spPr bwMode="auto">
            <a:xfrm>
              <a:off x="4198940" y="2941646"/>
              <a:ext cx="915988" cy="866777"/>
            </a:xfrm>
            <a:custGeom>
              <a:avLst/>
              <a:gdLst>
                <a:gd name="T0" fmla="*/ 145 w 244"/>
                <a:gd name="T1" fmla="*/ 172 h 231"/>
                <a:gd name="T2" fmla="*/ 128 w 244"/>
                <a:gd name="T3" fmla="*/ 180 h 231"/>
                <a:gd name="T4" fmla="*/ 106 w 244"/>
                <a:gd name="T5" fmla="*/ 185 h 231"/>
                <a:gd name="T6" fmla="*/ 82 w 244"/>
                <a:gd name="T7" fmla="*/ 180 h 231"/>
                <a:gd name="T8" fmla="*/ 74 w 244"/>
                <a:gd name="T9" fmla="*/ 165 h 231"/>
                <a:gd name="T10" fmla="*/ 80 w 244"/>
                <a:gd name="T11" fmla="*/ 144 h 231"/>
                <a:gd name="T12" fmla="*/ 98 w 244"/>
                <a:gd name="T13" fmla="*/ 132 h 231"/>
                <a:gd name="T14" fmla="*/ 126 w 244"/>
                <a:gd name="T15" fmla="*/ 126 h 231"/>
                <a:gd name="T16" fmla="*/ 157 w 244"/>
                <a:gd name="T17" fmla="*/ 122 h 231"/>
                <a:gd name="T18" fmla="*/ 160 w 244"/>
                <a:gd name="T19" fmla="*/ 127 h 231"/>
                <a:gd name="T20" fmla="*/ 151 w 244"/>
                <a:gd name="T21" fmla="*/ 163 h 231"/>
                <a:gd name="T22" fmla="*/ 145 w 244"/>
                <a:gd name="T23" fmla="*/ 172 h 231"/>
                <a:gd name="T24" fmla="*/ 219 w 244"/>
                <a:gd name="T25" fmla="*/ 13 h 231"/>
                <a:gd name="T26" fmla="*/ 144 w 244"/>
                <a:gd name="T27" fmla="*/ 0 h 231"/>
                <a:gd name="T28" fmla="*/ 93 w 244"/>
                <a:gd name="T29" fmla="*/ 4 h 231"/>
                <a:gd name="T30" fmla="*/ 71 w 244"/>
                <a:gd name="T31" fmla="*/ 7 h 231"/>
                <a:gd name="T32" fmla="*/ 53 w 244"/>
                <a:gd name="T33" fmla="*/ 27 h 231"/>
                <a:gd name="T34" fmla="*/ 47 w 244"/>
                <a:gd name="T35" fmla="*/ 48 h 231"/>
                <a:gd name="T36" fmla="*/ 56 w 244"/>
                <a:gd name="T37" fmla="*/ 60 h 231"/>
                <a:gd name="T38" fmla="*/ 81 w 244"/>
                <a:gd name="T39" fmla="*/ 53 h 231"/>
                <a:gd name="T40" fmla="*/ 120 w 244"/>
                <a:gd name="T41" fmla="*/ 47 h 231"/>
                <a:gd name="T42" fmla="*/ 159 w 244"/>
                <a:gd name="T43" fmla="*/ 53 h 231"/>
                <a:gd name="T44" fmla="*/ 172 w 244"/>
                <a:gd name="T45" fmla="*/ 72 h 231"/>
                <a:gd name="T46" fmla="*/ 171 w 244"/>
                <a:gd name="T47" fmla="*/ 78 h 231"/>
                <a:gd name="T48" fmla="*/ 165 w 244"/>
                <a:gd name="T49" fmla="*/ 82 h 231"/>
                <a:gd name="T50" fmla="*/ 102 w 244"/>
                <a:gd name="T51" fmla="*/ 88 h 231"/>
                <a:gd name="T52" fmla="*/ 49 w 244"/>
                <a:gd name="T53" fmla="*/ 103 h 231"/>
                <a:gd name="T54" fmla="*/ 13 w 244"/>
                <a:gd name="T55" fmla="*/ 132 h 231"/>
                <a:gd name="T56" fmla="*/ 0 w 244"/>
                <a:gd name="T57" fmla="*/ 176 h 231"/>
                <a:gd name="T58" fmla="*/ 18 w 244"/>
                <a:gd name="T59" fmla="*/ 216 h 231"/>
                <a:gd name="T60" fmla="*/ 62 w 244"/>
                <a:gd name="T61" fmla="*/ 231 h 231"/>
                <a:gd name="T62" fmla="*/ 89 w 244"/>
                <a:gd name="T63" fmla="*/ 229 h 231"/>
                <a:gd name="T64" fmla="*/ 109 w 244"/>
                <a:gd name="T65" fmla="*/ 222 h 231"/>
                <a:gd name="T66" fmla="*/ 126 w 244"/>
                <a:gd name="T67" fmla="*/ 212 h 231"/>
                <a:gd name="T68" fmla="*/ 142 w 244"/>
                <a:gd name="T69" fmla="*/ 202 h 231"/>
                <a:gd name="T70" fmla="*/ 143 w 244"/>
                <a:gd name="T71" fmla="*/ 202 h 231"/>
                <a:gd name="T72" fmla="*/ 141 w 244"/>
                <a:gd name="T73" fmla="*/ 209 h 231"/>
                <a:gd name="T74" fmla="*/ 141 w 244"/>
                <a:gd name="T75" fmla="*/ 209 h 231"/>
                <a:gd name="T76" fmla="*/ 141 w 244"/>
                <a:gd name="T77" fmla="*/ 209 h 231"/>
                <a:gd name="T78" fmla="*/ 152 w 244"/>
                <a:gd name="T79" fmla="*/ 225 h 231"/>
                <a:gd name="T80" fmla="*/ 152 w 244"/>
                <a:gd name="T81" fmla="*/ 225 h 231"/>
                <a:gd name="T82" fmla="*/ 153 w 244"/>
                <a:gd name="T83" fmla="*/ 225 h 231"/>
                <a:gd name="T84" fmla="*/ 153 w 244"/>
                <a:gd name="T85" fmla="*/ 225 h 231"/>
                <a:gd name="T86" fmla="*/ 186 w 244"/>
                <a:gd name="T87" fmla="*/ 225 h 231"/>
                <a:gd name="T88" fmla="*/ 192 w 244"/>
                <a:gd name="T89" fmla="*/ 225 h 231"/>
                <a:gd name="T90" fmla="*/ 192 w 244"/>
                <a:gd name="T91" fmla="*/ 225 h 231"/>
                <a:gd name="T92" fmla="*/ 210 w 244"/>
                <a:gd name="T93" fmla="*/ 209 h 231"/>
                <a:gd name="T94" fmla="*/ 241 w 244"/>
                <a:gd name="T95" fmla="*/ 76 h 231"/>
                <a:gd name="T96" fmla="*/ 243 w 244"/>
                <a:gd name="T97" fmla="*/ 65 h 231"/>
                <a:gd name="T98" fmla="*/ 244 w 244"/>
                <a:gd name="T99" fmla="*/ 55 h 231"/>
                <a:gd name="T100" fmla="*/ 219 w 244"/>
                <a:gd name="T101"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31">
                  <a:moveTo>
                    <a:pt x="145" y="172"/>
                  </a:moveTo>
                  <a:cubicBezTo>
                    <a:pt x="139" y="175"/>
                    <a:pt x="134" y="178"/>
                    <a:pt x="128" y="180"/>
                  </a:cubicBezTo>
                  <a:cubicBezTo>
                    <a:pt x="120" y="183"/>
                    <a:pt x="113" y="185"/>
                    <a:pt x="106" y="185"/>
                  </a:cubicBezTo>
                  <a:cubicBezTo>
                    <a:pt x="96" y="185"/>
                    <a:pt x="88" y="184"/>
                    <a:pt x="82" y="180"/>
                  </a:cubicBezTo>
                  <a:cubicBezTo>
                    <a:pt x="77" y="177"/>
                    <a:pt x="74" y="172"/>
                    <a:pt x="74" y="165"/>
                  </a:cubicBezTo>
                  <a:cubicBezTo>
                    <a:pt x="74" y="156"/>
                    <a:pt x="76" y="149"/>
                    <a:pt x="80" y="144"/>
                  </a:cubicBezTo>
                  <a:cubicBezTo>
                    <a:pt x="84" y="139"/>
                    <a:pt x="90" y="135"/>
                    <a:pt x="98" y="132"/>
                  </a:cubicBezTo>
                  <a:cubicBezTo>
                    <a:pt x="106" y="129"/>
                    <a:pt x="115" y="127"/>
                    <a:pt x="126" y="126"/>
                  </a:cubicBezTo>
                  <a:cubicBezTo>
                    <a:pt x="135" y="124"/>
                    <a:pt x="155" y="122"/>
                    <a:pt x="157" y="122"/>
                  </a:cubicBezTo>
                  <a:cubicBezTo>
                    <a:pt x="159" y="122"/>
                    <a:pt x="161" y="121"/>
                    <a:pt x="160" y="127"/>
                  </a:cubicBezTo>
                  <a:cubicBezTo>
                    <a:pt x="159" y="130"/>
                    <a:pt x="154" y="153"/>
                    <a:pt x="151" y="163"/>
                  </a:cubicBezTo>
                  <a:cubicBezTo>
                    <a:pt x="151" y="166"/>
                    <a:pt x="147" y="170"/>
                    <a:pt x="145" y="172"/>
                  </a:cubicBezTo>
                  <a:close/>
                  <a:moveTo>
                    <a:pt x="219" y="13"/>
                  </a:moveTo>
                  <a:cubicBezTo>
                    <a:pt x="203" y="4"/>
                    <a:pt x="178" y="0"/>
                    <a:pt x="144" y="0"/>
                  </a:cubicBezTo>
                  <a:cubicBezTo>
                    <a:pt x="127" y="0"/>
                    <a:pt x="110" y="1"/>
                    <a:pt x="93" y="4"/>
                  </a:cubicBezTo>
                  <a:cubicBezTo>
                    <a:pt x="80" y="5"/>
                    <a:pt x="79" y="6"/>
                    <a:pt x="71" y="7"/>
                  </a:cubicBezTo>
                  <a:cubicBezTo>
                    <a:pt x="55" y="11"/>
                    <a:pt x="53" y="27"/>
                    <a:pt x="53" y="27"/>
                  </a:cubicBezTo>
                  <a:cubicBezTo>
                    <a:pt x="47" y="48"/>
                    <a:pt x="47" y="48"/>
                    <a:pt x="47" y="48"/>
                  </a:cubicBezTo>
                  <a:cubicBezTo>
                    <a:pt x="45" y="62"/>
                    <a:pt x="52" y="61"/>
                    <a:pt x="56" y="60"/>
                  </a:cubicBezTo>
                  <a:cubicBezTo>
                    <a:pt x="63" y="58"/>
                    <a:pt x="67" y="56"/>
                    <a:pt x="81" y="53"/>
                  </a:cubicBezTo>
                  <a:cubicBezTo>
                    <a:pt x="95" y="50"/>
                    <a:pt x="109" y="47"/>
                    <a:pt x="120" y="47"/>
                  </a:cubicBezTo>
                  <a:cubicBezTo>
                    <a:pt x="137" y="47"/>
                    <a:pt x="150" y="49"/>
                    <a:pt x="159" y="53"/>
                  </a:cubicBezTo>
                  <a:cubicBezTo>
                    <a:pt x="167" y="57"/>
                    <a:pt x="172" y="63"/>
                    <a:pt x="172" y="72"/>
                  </a:cubicBezTo>
                  <a:cubicBezTo>
                    <a:pt x="172" y="74"/>
                    <a:pt x="172" y="76"/>
                    <a:pt x="171" y="78"/>
                  </a:cubicBezTo>
                  <a:cubicBezTo>
                    <a:pt x="170" y="80"/>
                    <a:pt x="169" y="81"/>
                    <a:pt x="165" y="82"/>
                  </a:cubicBezTo>
                  <a:cubicBezTo>
                    <a:pt x="141" y="83"/>
                    <a:pt x="123" y="85"/>
                    <a:pt x="102" y="88"/>
                  </a:cubicBezTo>
                  <a:cubicBezTo>
                    <a:pt x="82" y="91"/>
                    <a:pt x="64" y="96"/>
                    <a:pt x="49" y="103"/>
                  </a:cubicBezTo>
                  <a:cubicBezTo>
                    <a:pt x="33" y="110"/>
                    <a:pt x="21" y="120"/>
                    <a:pt x="13" y="132"/>
                  </a:cubicBezTo>
                  <a:cubicBezTo>
                    <a:pt x="4" y="144"/>
                    <a:pt x="0" y="159"/>
                    <a:pt x="0" y="176"/>
                  </a:cubicBezTo>
                  <a:cubicBezTo>
                    <a:pt x="0" y="192"/>
                    <a:pt x="6" y="206"/>
                    <a:pt x="18" y="216"/>
                  </a:cubicBezTo>
                  <a:cubicBezTo>
                    <a:pt x="29" y="226"/>
                    <a:pt x="44" y="231"/>
                    <a:pt x="62" y="231"/>
                  </a:cubicBezTo>
                  <a:cubicBezTo>
                    <a:pt x="73" y="231"/>
                    <a:pt x="82" y="230"/>
                    <a:pt x="89" y="229"/>
                  </a:cubicBezTo>
                  <a:cubicBezTo>
                    <a:pt x="95" y="227"/>
                    <a:pt x="102" y="225"/>
                    <a:pt x="109" y="222"/>
                  </a:cubicBezTo>
                  <a:cubicBezTo>
                    <a:pt x="114" y="220"/>
                    <a:pt x="120" y="216"/>
                    <a:pt x="126" y="212"/>
                  </a:cubicBezTo>
                  <a:cubicBezTo>
                    <a:pt x="133" y="208"/>
                    <a:pt x="137" y="205"/>
                    <a:pt x="142" y="202"/>
                  </a:cubicBezTo>
                  <a:cubicBezTo>
                    <a:pt x="143" y="202"/>
                    <a:pt x="143" y="202"/>
                    <a:pt x="143" y="202"/>
                  </a:cubicBezTo>
                  <a:cubicBezTo>
                    <a:pt x="141" y="209"/>
                    <a:pt x="141" y="209"/>
                    <a:pt x="141" y="209"/>
                  </a:cubicBezTo>
                  <a:cubicBezTo>
                    <a:pt x="141" y="209"/>
                    <a:pt x="141" y="209"/>
                    <a:pt x="141" y="209"/>
                  </a:cubicBezTo>
                  <a:cubicBezTo>
                    <a:pt x="141" y="209"/>
                    <a:pt x="141" y="209"/>
                    <a:pt x="141" y="209"/>
                  </a:cubicBezTo>
                  <a:cubicBezTo>
                    <a:pt x="139" y="217"/>
                    <a:pt x="144" y="224"/>
                    <a:pt x="152" y="225"/>
                  </a:cubicBezTo>
                  <a:cubicBezTo>
                    <a:pt x="152" y="225"/>
                    <a:pt x="152" y="225"/>
                    <a:pt x="152" y="225"/>
                  </a:cubicBezTo>
                  <a:cubicBezTo>
                    <a:pt x="153" y="225"/>
                    <a:pt x="153" y="225"/>
                    <a:pt x="153" y="225"/>
                  </a:cubicBezTo>
                  <a:cubicBezTo>
                    <a:pt x="153" y="225"/>
                    <a:pt x="153" y="225"/>
                    <a:pt x="153" y="225"/>
                  </a:cubicBezTo>
                  <a:cubicBezTo>
                    <a:pt x="159" y="225"/>
                    <a:pt x="177" y="225"/>
                    <a:pt x="186" y="225"/>
                  </a:cubicBezTo>
                  <a:cubicBezTo>
                    <a:pt x="192" y="225"/>
                    <a:pt x="192" y="225"/>
                    <a:pt x="192" y="225"/>
                  </a:cubicBezTo>
                  <a:cubicBezTo>
                    <a:pt x="192" y="225"/>
                    <a:pt x="192" y="225"/>
                    <a:pt x="192" y="225"/>
                  </a:cubicBezTo>
                  <a:cubicBezTo>
                    <a:pt x="201" y="224"/>
                    <a:pt x="208" y="217"/>
                    <a:pt x="210" y="209"/>
                  </a:cubicBezTo>
                  <a:cubicBezTo>
                    <a:pt x="241" y="76"/>
                    <a:pt x="241" y="76"/>
                    <a:pt x="241" y="76"/>
                  </a:cubicBezTo>
                  <a:cubicBezTo>
                    <a:pt x="242" y="73"/>
                    <a:pt x="242" y="69"/>
                    <a:pt x="243" y="65"/>
                  </a:cubicBezTo>
                  <a:cubicBezTo>
                    <a:pt x="243" y="61"/>
                    <a:pt x="244" y="57"/>
                    <a:pt x="244" y="55"/>
                  </a:cubicBezTo>
                  <a:cubicBezTo>
                    <a:pt x="244" y="36"/>
                    <a:pt x="235" y="22"/>
                    <a:pt x="219" y="13"/>
                  </a:cubicBezTo>
                  <a:close/>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1"/>
            <p:cNvSpPr>
              <a:spLocks/>
            </p:cNvSpPr>
            <p:nvPr/>
          </p:nvSpPr>
          <p:spPr bwMode="auto">
            <a:xfrm>
              <a:off x="8008940" y="2705107"/>
              <a:ext cx="492125" cy="1079504"/>
            </a:xfrm>
            <a:custGeom>
              <a:avLst/>
              <a:gdLst>
                <a:gd name="T0" fmla="*/ 116 w 131"/>
                <a:gd name="T1" fmla="*/ 0 h 288"/>
                <a:gd name="T2" fmla="*/ 79 w 131"/>
                <a:gd name="T3" fmla="*/ 0 h 288"/>
                <a:gd name="T4" fmla="*/ 79 w 131"/>
                <a:gd name="T5" fmla="*/ 0 h 288"/>
                <a:gd name="T6" fmla="*/ 79 w 131"/>
                <a:gd name="T7" fmla="*/ 0 h 288"/>
                <a:gd name="T8" fmla="*/ 59 w 131"/>
                <a:gd name="T9" fmla="*/ 15 h 288"/>
                <a:gd name="T10" fmla="*/ 58 w 131"/>
                <a:gd name="T11" fmla="*/ 16 h 288"/>
                <a:gd name="T12" fmla="*/ 56 w 131"/>
                <a:gd name="T13" fmla="*/ 27 h 288"/>
                <a:gd name="T14" fmla="*/ 4 w 131"/>
                <a:gd name="T15" fmla="*/ 262 h 288"/>
                <a:gd name="T16" fmla="*/ 2 w 131"/>
                <a:gd name="T17" fmla="*/ 272 h 288"/>
                <a:gd name="T18" fmla="*/ 2 w 131"/>
                <a:gd name="T19" fmla="*/ 272 h 288"/>
                <a:gd name="T20" fmla="*/ 13 w 131"/>
                <a:gd name="T21" fmla="*/ 288 h 288"/>
                <a:gd name="T22" fmla="*/ 13 w 131"/>
                <a:gd name="T23" fmla="*/ 288 h 288"/>
                <a:gd name="T24" fmla="*/ 52 w 131"/>
                <a:gd name="T25" fmla="*/ 288 h 288"/>
                <a:gd name="T26" fmla="*/ 72 w 131"/>
                <a:gd name="T27" fmla="*/ 273 h 288"/>
                <a:gd name="T28" fmla="*/ 73 w 131"/>
                <a:gd name="T29" fmla="*/ 272 h 288"/>
                <a:gd name="T30" fmla="*/ 129 w 131"/>
                <a:gd name="T31" fmla="*/ 16 h 288"/>
                <a:gd name="T32" fmla="*/ 129 w 131"/>
                <a:gd name="T33" fmla="*/ 16 h 288"/>
                <a:gd name="T34" fmla="*/ 116 w 131"/>
                <a:gd name="T3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288">
                  <a:moveTo>
                    <a:pt x="116" y="0"/>
                  </a:moveTo>
                  <a:cubicBezTo>
                    <a:pt x="79" y="0"/>
                    <a:pt x="79" y="0"/>
                    <a:pt x="79" y="0"/>
                  </a:cubicBezTo>
                  <a:cubicBezTo>
                    <a:pt x="79" y="0"/>
                    <a:pt x="79" y="0"/>
                    <a:pt x="79" y="0"/>
                  </a:cubicBezTo>
                  <a:cubicBezTo>
                    <a:pt x="79" y="0"/>
                    <a:pt x="79" y="0"/>
                    <a:pt x="79" y="0"/>
                  </a:cubicBezTo>
                  <a:cubicBezTo>
                    <a:pt x="70" y="0"/>
                    <a:pt x="61" y="6"/>
                    <a:pt x="59" y="15"/>
                  </a:cubicBezTo>
                  <a:cubicBezTo>
                    <a:pt x="59" y="15"/>
                    <a:pt x="58" y="16"/>
                    <a:pt x="58" y="16"/>
                  </a:cubicBezTo>
                  <a:cubicBezTo>
                    <a:pt x="58" y="16"/>
                    <a:pt x="57" y="20"/>
                    <a:pt x="56" y="27"/>
                  </a:cubicBezTo>
                  <a:cubicBezTo>
                    <a:pt x="4" y="262"/>
                    <a:pt x="4" y="262"/>
                    <a:pt x="4" y="262"/>
                  </a:cubicBezTo>
                  <a:cubicBezTo>
                    <a:pt x="3" y="268"/>
                    <a:pt x="2" y="271"/>
                    <a:pt x="2" y="272"/>
                  </a:cubicBezTo>
                  <a:cubicBezTo>
                    <a:pt x="2" y="272"/>
                    <a:pt x="2" y="272"/>
                    <a:pt x="2" y="272"/>
                  </a:cubicBezTo>
                  <a:cubicBezTo>
                    <a:pt x="0" y="281"/>
                    <a:pt x="5" y="287"/>
                    <a:pt x="13" y="288"/>
                  </a:cubicBezTo>
                  <a:cubicBezTo>
                    <a:pt x="13" y="288"/>
                    <a:pt x="13" y="288"/>
                    <a:pt x="13" y="288"/>
                  </a:cubicBezTo>
                  <a:cubicBezTo>
                    <a:pt x="52" y="288"/>
                    <a:pt x="52" y="288"/>
                    <a:pt x="52" y="288"/>
                  </a:cubicBezTo>
                  <a:cubicBezTo>
                    <a:pt x="61" y="288"/>
                    <a:pt x="70" y="282"/>
                    <a:pt x="72" y="273"/>
                  </a:cubicBezTo>
                  <a:cubicBezTo>
                    <a:pt x="72" y="273"/>
                    <a:pt x="73" y="273"/>
                    <a:pt x="73" y="272"/>
                  </a:cubicBezTo>
                  <a:cubicBezTo>
                    <a:pt x="129" y="16"/>
                    <a:pt x="129" y="16"/>
                    <a:pt x="129" y="16"/>
                  </a:cubicBezTo>
                  <a:cubicBezTo>
                    <a:pt x="129" y="16"/>
                    <a:pt x="129" y="16"/>
                    <a:pt x="129" y="16"/>
                  </a:cubicBezTo>
                  <a:cubicBezTo>
                    <a:pt x="131" y="7"/>
                    <a:pt x="126" y="0"/>
                    <a:pt x="116" y="0"/>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2"/>
            <p:cNvSpPr>
              <a:spLocks/>
            </p:cNvSpPr>
            <p:nvPr/>
          </p:nvSpPr>
          <p:spPr bwMode="auto">
            <a:xfrm>
              <a:off x="8616961" y="2701928"/>
              <a:ext cx="96837" cy="203201"/>
            </a:xfrm>
            <a:custGeom>
              <a:avLst/>
              <a:gdLst>
                <a:gd name="T0" fmla="*/ 26 w 26"/>
                <a:gd name="T1" fmla="*/ 53 h 54"/>
                <a:gd name="T2" fmla="*/ 22 w 26"/>
                <a:gd name="T3" fmla="*/ 54 h 54"/>
                <a:gd name="T4" fmla="*/ 18 w 26"/>
                <a:gd name="T5" fmla="*/ 54 h 54"/>
                <a:gd name="T6" fmla="*/ 8 w 26"/>
                <a:gd name="T7" fmla="*/ 51 h 54"/>
                <a:gd name="T8" fmla="*/ 5 w 26"/>
                <a:gd name="T9" fmla="*/ 40 h 54"/>
                <a:gd name="T10" fmla="*/ 5 w 26"/>
                <a:gd name="T11" fmla="*/ 18 h 54"/>
                <a:gd name="T12" fmla="*/ 0 w 26"/>
                <a:gd name="T13" fmla="*/ 18 h 54"/>
                <a:gd name="T14" fmla="*/ 0 w 26"/>
                <a:gd name="T15" fmla="*/ 12 h 54"/>
                <a:gd name="T16" fmla="*/ 5 w 26"/>
                <a:gd name="T17" fmla="*/ 12 h 54"/>
                <a:gd name="T18" fmla="*/ 5 w 26"/>
                <a:gd name="T19" fmla="*/ 0 h 54"/>
                <a:gd name="T20" fmla="*/ 12 w 26"/>
                <a:gd name="T21" fmla="*/ 0 h 54"/>
                <a:gd name="T22" fmla="*/ 12 w 26"/>
                <a:gd name="T23" fmla="*/ 12 h 54"/>
                <a:gd name="T24" fmla="*/ 26 w 26"/>
                <a:gd name="T25" fmla="*/ 12 h 54"/>
                <a:gd name="T26" fmla="*/ 26 w 26"/>
                <a:gd name="T27" fmla="*/ 18 h 54"/>
                <a:gd name="T28" fmla="*/ 12 w 26"/>
                <a:gd name="T29" fmla="*/ 18 h 54"/>
                <a:gd name="T30" fmla="*/ 12 w 26"/>
                <a:gd name="T31" fmla="*/ 37 h 54"/>
                <a:gd name="T32" fmla="*/ 12 w 26"/>
                <a:gd name="T33" fmla="*/ 42 h 54"/>
                <a:gd name="T34" fmla="*/ 13 w 26"/>
                <a:gd name="T35" fmla="*/ 45 h 54"/>
                <a:gd name="T36" fmla="*/ 15 w 26"/>
                <a:gd name="T37" fmla="*/ 47 h 54"/>
                <a:gd name="T38" fmla="*/ 20 w 26"/>
                <a:gd name="T39" fmla="*/ 48 h 54"/>
                <a:gd name="T40" fmla="*/ 23 w 26"/>
                <a:gd name="T41" fmla="*/ 48 h 54"/>
                <a:gd name="T42" fmla="*/ 26 w 26"/>
                <a:gd name="T43" fmla="*/ 47 h 54"/>
                <a:gd name="T44" fmla="*/ 26 w 26"/>
                <a:gd name="T45" fmla="*/ 47 h 54"/>
                <a:gd name="T46" fmla="*/ 26 w 26"/>
                <a:gd name="T47"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54">
                  <a:moveTo>
                    <a:pt x="26" y="53"/>
                  </a:moveTo>
                  <a:cubicBezTo>
                    <a:pt x="25" y="53"/>
                    <a:pt x="23" y="54"/>
                    <a:pt x="22" y="54"/>
                  </a:cubicBezTo>
                  <a:cubicBezTo>
                    <a:pt x="20" y="54"/>
                    <a:pt x="19" y="54"/>
                    <a:pt x="18" y="54"/>
                  </a:cubicBezTo>
                  <a:cubicBezTo>
                    <a:pt x="13" y="54"/>
                    <a:pt x="10" y="53"/>
                    <a:pt x="8" y="51"/>
                  </a:cubicBezTo>
                  <a:cubicBezTo>
                    <a:pt x="6" y="49"/>
                    <a:pt x="5" y="45"/>
                    <a:pt x="5" y="40"/>
                  </a:cubicBezTo>
                  <a:cubicBezTo>
                    <a:pt x="5" y="18"/>
                    <a:pt x="5" y="18"/>
                    <a:pt x="5" y="18"/>
                  </a:cubicBezTo>
                  <a:cubicBezTo>
                    <a:pt x="0" y="18"/>
                    <a:pt x="0" y="18"/>
                    <a:pt x="0" y="18"/>
                  </a:cubicBezTo>
                  <a:cubicBezTo>
                    <a:pt x="0" y="12"/>
                    <a:pt x="0" y="12"/>
                    <a:pt x="0" y="12"/>
                  </a:cubicBezTo>
                  <a:cubicBezTo>
                    <a:pt x="5" y="12"/>
                    <a:pt x="5" y="12"/>
                    <a:pt x="5" y="12"/>
                  </a:cubicBezTo>
                  <a:cubicBezTo>
                    <a:pt x="5" y="0"/>
                    <a:pt x="5" y="0"/>
                    <a:pt x="5" y="0"/>
                  </a:cubicBezTo>
                  <a:cubicBezTo>
                    <a:pt x="12" y="0"/>
                    <a:pt x="12" y="0"/>
                    <a:pt x="12" y="0"/>
                  </a:cubicBezTo>
                  <a:cubicBezTo>
                    <a:pt x="12" y="12"/>
                    <a:pt x="12" y="12"/>
                    <a:pt x="12" y="12"/>
                  </a:cubicBezTo>
                  <a:cubicBezTo>
                    <a:pt x="26" y="12"/>
                    <a:pt x="26" y="12"/>
                    <a:pt x="26" y="12"/>
                  </a:cubicBezTo>
                  <a:cubicBezTo>
                    <a:pt x="26" y="18"/>
                    <a:pt x="26" y="18"/>
                    <a:pt x="26" y="18"/>
                  </a:cubicBezTo>
                  <a:cubicBezTo>
                    <a:pt x="12" y="18"/>
                    <a:pt x="12" y="18"/>
                    <a:pt x="12" y="18"/>
                  </a:cubicBezTo>
                  <a:cubicBezTo>
                    <a:pt x="12" y="37"/>
                    <a:pt x="12" y="37"/>
                    <a:pt x="12" y="37"/>
                  </a:cubicBezTo>
                  <a:cubicBezTo>
                    <a:pt x="12" y="39"/>
                    <a:pt x="12" y="41"/>
                    <a:pt x="12" y="42"/>
                  </a:cubicBezTo>
                  <a:cubicBezTo>
                    <a:pt x="12" y="43"/>
                    <a:pt x="12" y="44"/>
                    <a:pt x="13" y="45"/>
                  </a:cubicBezTo>
                  <a:cubicBezTo>
                    <a:pt x="13" y="46"/>
                    <a:pt x="14" y="47"/>
                    <a:pt x="15" y="47"/>
                  </a:cubicBezTo>
                  <a:cubicBezTo>
                    <a:pt x="16" y="48"/>
                    <a:pt x="18" y="48"/>
                    <a:pt x="20" y="48"/>
                  </a:cubicBezTo>
                  <a:cubicBezTo>
                    <a:pt x="21" y="48"/>
                    <a:pt x="22" y="48"/>
                    <a:pt x="23" y="48"/>
                  </a:cubicBezTo>
                  <a:cubicBezTo>
                    <a:pt x="24" y="47"/>
                    <a:pt x="25" y="47"/>
                    <a:pt x="26" y="47"/>
                  </a:cubicBezTo>
                  <a:cubicBezTo>
                    <a:pt x="26" y="47"/>
                    <a:pt x="26" y="47"/>
                    <a:pt x="26" y="47"/>
                  </a:cubicBezTo>
                  <a:cubicBezTo>
                    <a:pt x="26" y="53"/>
                    <a:pt x="26" y="53"/>
                    <a:pt x="26" y="5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3"/>
            <p:cNvSpPr>
              <a:spLocks/>
            </p:cNvSpPr>
            <p:nvPr/>
          </p:nvSpPr>
          <p:spPr bwMode="auto">
            <a:xfrm>
              <a:off x="8743949" y="2743201"/>
              <a:ext cx="225426" cy="157162"/>
            </a:xfrm>
            <a:custGeom>
              <a:avLst/>
              <a:gdLst>
                <a:gd name="T0" fmla="*/ 60 w 60"/>
                <a:gd name="T1" fmla="*/ 42 h 42"/>
                <a:gd name="T2" fmla="*/ 54 w 60"/>
                <a:gd name="T3" fmla="*/ 42 h 42"/>
                <a:gd name="T4" fmla="*/ 54 w 60"/>
                <a:gd name="T5" fmla="*/ 19 h 42"/>
                <a:gd name="T6" fmla="*/ 53 w 60"/>
                <a:gd name="T7" fmla="*/ 14 h 42"/>
                <a:gd name="T8" fmla="*/ 52 w 60"/>
                <a:gd name="T9" fmla="*/ 10 h 42"/>
                <a:gd name="T10" fmla="*/ 50 w 60"/>
                <a:gd name="T11" fmla="*/ 7 h 42"/>
                <a:gd name="T12" fmla="*/ 45 w 60"/>
                <a:gd name="T13" fmla="*/ 7 h 42"/>
                <a:gd name="T14" fmla="*/ 39 w 60"/>
                <a:gd name="T15" fmla="*/ 8 h 42"/>
                <a:gd name="T16" fmla="*/ 34 w 60"/>
                <a:gd name="T17" fmla="*/ 12 h 42"/>
                <a:gd name="T18" fmla="*/ 34 w 60"/>
                <a:gd name="T19" fmla="*/ 14 h 42"/>
                <a:gd name="T20" fmla="*/ 34 w 60"/>
                <a:gd name="T21" fmla="*/ 16 h 42"/>
                <a:gd name="T22" fmla="*/ 34 w 60"/>
                <a:gd name="T23" fmla="*/ 42 h 42"/>
                <a:gd name="T24" fmla="*/ 27 w 60"/>
                <a:gd name="T25" fmla="*/ 42 h 42"/>
                <a:gd name="T26" fmla="*/ 27 w 60"/>
                <a:gd name="T27" fmla="*/ 19 h 42"/>
                <a:gd name="T28" fmla="*/ 27 w 60"/>
                <a:gd name="T29" fmla="*/ 14 h 42"/>
                <a:gd name="T30" fmla="*/ 26 w 60"/>
                <a:gd name="T31" fmla="*/ 10 h 42"/>
                <a:gd name="T32" fmla="*/ 23 w 60"/>
                <a:gd name="T33" fmla="*/ 7 h 42"/>
                <a:gd name="T34" fmla="*/ 19 w 60"/>
                <a:gd name="T35" fmla="*/ 7 h 42"/>
                <a:gd name="T36" fmla="*/ 13 w 60"/>
                <a:gd name="T37" fmla="*/ 8 h 42"/>
                <a:gd name="T38" fmla="*/ 7 w 60"/>
                <a:gd name="T39" fmla="*/ 12 h 42"/>
                <a:gd name="T40" fmla="*/ 7 w 60"/>
                <a:gd name="T41" fmla="*/ 42 h 42"/>
                <a:gd name="T42" fmla="*/ 0 w 60"/>
                <a:gd name="T43" fmla="*/ 42 h 42"/>
                <a:gd name="T44" fmla="*/ 0 w 60"/>
                <a:gd name="T45" fmla="*/ 1 h 42"/>
                <a:gd name="T46" fmla="*/ 7 w 60"/>
                <a:gd name="T47" fmla="*/ 1 h 42"/>
                <a:gd name="T48" fmla="*/ 7 w 60"/>
                <a:gd name="T49" fmla="*/ 6 h 42"/>
                <a:gd name="T50" fmla="*/ 14 w 60"/>
                <a:gd name="T51" fmla="*/ 2 h 42"/>
                <a:gd name="T52" fmla="*/ 21 w 60"/>
                <a:gd name="T53" fmla="*/ 0 h 42"/>
                <a:gd name="T54" fmla="*/ 28 w 60"/>
                <a:gd name="T55" fmla="*/ 2 h 42"/>
                <a:gd name="T56" fmla="*/ 32 w 60"/>
                <a:gd name="T57" fmla="*/ 7 h 42"/>
                <a:gd name="T58" fmla="*/ 40 w 60"/>
                <a:gd name="T59" fmla="*/ 2 h 42"/>
                <a:gd name="T60" fmla="*/ 47 w 60"/>
                <a:gd name="T61" fmla="*/ 0 h 42"/>
                <a:gd name="T62" fmla="*/ 57 w 60"/>
                <a:gd name="T63" fmla="*/ 4 h 42"/>
                <a:gd name="T64" fmla="*/ 60 w 60"/>
                <a:gd name="T65" fmla="*/ 16 h 42"/>
                <a:gd name="T66" fmla="*/ 60 w 60"/>
                <a:gd name="T6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42">
                  <a:moveTo>
                    <a:pt x="60" y="42"/>
                  </a:moveTo>
                  <a:cubicBezTo>
                    <a:pt x="54" y="42"/>
                    <a:pt x="54" y="42"/>
                    <a:pt x="54" y="42"/>
                  </a:cubicBezTo>
                  <a:cubicBezTo>
                    <a:pt x="54" y="19"/>
                    <a:pt x="54" y="19"/>
                    <a:pt x="54" y="19"/>
                  </a:cubicBezTo>
                  <a:cubicBezTo>
                    <a:pt x="54" y="17"/>
                    <a:pt x="53" y="15"/>
                    <a:pt x="53" y="14"/>
                  </a:cubicBezTo>
                  <a:cubicBezTo>
                    <a:pt x="53" y="12"/>
                    <a:pt x="53" y="11"/>
                    <a:pt x="52" y="10"/>
                  </a:cubicBezTo>
                  <a:cubicBezTo>
                    <a:pt x="52" y="9"/>
                    <a:pt x="51" y="8"/>
                    <a:pt x="50" y="7"/>
                  </a:cubicBezTo>
                  <a:cubicBezTo>
                    <a:pt x="49" y="7"/>
                    <a:pt x="47" y="7"/>
                    <a:pt x="45" y="7"/>
                  </a:cubicBezTo>
                  <a:cubicBezTo>
                    <a:pt x="43" y="7"/>
                    <a:pt x="41" y="7"/>
                    <a:pt x="39" y="8"/>
                  </a:cubicBezTo>
                  <a:cubicBezTo>
                    <a:pt x="38" y="9"/>
                    <a:pt x="36" y="10"/>
                    <a:pt x="34" y="12"/>
                  </a:cubicBezTo>
                  <a:cubicBezTo>
                    <a:pt x="34" y="12"/>
                    <a:pt x="34" y="13"/>
                    <a:pt x="34" y="14"/>
                  </a:cubicBezTo>
                  <a:cubicBezTo>
                    <a:pt x="34" y="15"/>
                    <a:pt x="34" y="15"/>
                    <a:pt x="34" y="16"/>
                  </a:cubicBezTo>
                  <a:cubicBezTo>
                    <a:pt x="34" y="42"/>
                    <a:pt x="34" y="42"/>
                    <a:pt x="34" y="42"/>
                  </a:cubicBezTo>
                  <a:cubicBezTo>
                    <a:pt x="27" y="42"/>
                    <a:pt x="27" y="42"/>
                    <a:pt x="27" y="42"/>
                  </a:cubicBezTo>
                  <a:cubicBezTo>
                    <a:pt x="27" y="19"/>
                    <a:pt x="27" y="19"/>
                    <a:pt x="27" y="19"/>
                  </a:cubicBezTo>
                  <a:cubicBezTo>
                    <a:pt x="27" y="17"/>
                    <a:pt x="27" y="15"/>
                    <a:pt x="27" y="14"/>
                  </a:cubicBezTo>
                  <a:cubicBezTo>
                    <a:pt x="27" y="12"/>
                    <a:pt x="26" y="11"/>
                    <a:pt x="26" y="10"/>
                  </a:cubicBezTo>
                  <a:cubicBezTo>
                    <a:pt x="25" y="9"/>
                    <a:pt x="24" y="8"/>
                    <a:pt x="23" y="7"/>
                  </a:cubicBezTo>
                  <a:cubicBezTo>
                    <a:pt x="22" y="7"/>
                    <a:pt x="21" y="7"/>
                    <a:pt x="19" y="7"/>
                  </a:cubicBezTo>
                  <a:cubicBezTo>
                    <a:pt x="17" y="7"/>
                    <a:pt x="15" y="7"/>
                    <a:pt x="13" y="8"/>
                  </a:cubicBezTo>
                  <a:cubicBezTo>
                    <a:pt x="11" y="9"/>
                    <a:pt x="9" y="10"/>
                    <a:pt x="7" y="12"/>
                  </a:cubicBezTo>
                  <a:cubicBezTo>
                    <a:pt x="7" y="42"/>
                    <a:pt x="7" y="42"/>
                    <a:pt x="7" y="42"/>
                  </a:cubicBezTo>
                  <a:cubicBezTo>
                    <a:pt x="0" y="42"/>
                    <a:pt x="0" y="42"/>
                    <a:pt x="0" y="42"/>
                  </a:cubicBezTo>
                  <a:cubicBezTo>
                    <a:pt x="0" y="1"/>
                    <a:pt x="0" y="1"/>
                    <a:pt x="0" y="1"/>
                  </a:cubicBezTo>
                  <a:cubicBezTo>
                    <a:pt x="7" y="1"/>
                    <a:pt x="7" y="1"/>
                    <a:pt x="7" y="1"/>
                  </a:cubicBezTo>
                  <a:cubicBezTo>
                    <a:pt x="7" y="6"/>
                    <a:pt x="7" y="6"/>
                    <a:pt x="7" y="6"/>
                  </a:cubicBezTo>
                  <a:cubicBezTo>
                    <a:pt x="9" y="4"/>
                    <a:pt x="12" y="3"/>
                    <a:pt x="14" y="2"/>
                  </a:cubicBezTo>
                  <a:cubicBezTo>
                    <a:pt x="16" y="1"/>
                    <a:pt x="18" y="0"/>
                    <a:pt x="21" y="0"/>
                  </a:cubicBezTo>
                  <a:cubicBezTo>
                    <a:pt x="23" y="0"/>
                    <a:pt x="26" y="1"/>
                    <a:pt x="28" y="2"/>
                  </a:cubicBezTo>
                  <a:cubicBezTo>
                    <a:pt x="30" y="3"/>
                    <a:pt x="31" y="5"/>
                    <a:pt x="32" y="7"/>
                  </a:cubicBezTo>
                  <a:cubicBezTo>
                    <a:pt x="35" y="4"/>
                    <a:pt x="38" y="3"/>
                    <a:pt x="40" y="2"/>
                  </a:cubicBezTo>
                  <a:cubicBezTo>
                    <a:pt x="42" y="1"/>
                    <a:pt x="45" y="0"/>
                    <a:pt x="47" y="0"/>
                  </a:cubicBezTo>
                  <a:cubicBezTo>
                    <a:pt x="52" y="0"/>
                    <a:pt x="55" y="1"/>
                    <a:pt x="57" y="4"/>
                  </a:cubicBezTo>
                  <a:cubicBezTo>
                    <a:pt x="59" y="7"/>
                    <a:pt x="60" y="11"/>
                    <a:pt x="60" y="16"/>
                  </a:cubicBezTo>
                  <a:cubicBezTo>
                    <a:pt x="60" y="42"/>
                    <a:pt x="60" y="42"/>
                    <a:pt x="60" y="42"/>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5815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artner Title Slide">
    <p:spTree>
      <p:nvGrpSpPr>
        <p:cNvPr id="1" name=""/>
        <p:cNvGrpSpPr/>
        <p:nvPr/>
      </p:nvGrpSpPr>
      <p:grpSpPr>
        <a:xfrm>
          <a:off x="0" y="0"/>
          <a:ext cx="0" cy="0"/>
          <a:chOff x="0" y="0"/>
          <a:chExt cx="0" cy="0"/>
        </a:xfrm>
      </p:grpSpPr>
      <p:sp>
        <p:nvSpPr>
          <p:cNvPr id="5" name="Freeform 6"/>
          <p:cNvSpPr>
            <a:spLocks/>
          </p:cNvSpPr>
          <p:nvPr userDrawn="1"/>
        </p:nvSpPr>
        <p:spPr bwMode="white">
          <a:xfrm>
            <a:off x="-2" y="0"/>
            <a:ext cx="9144001" cy="6858000"/>
          </a:xfrm>
          <a:custGeom>
            <a:avLst/>
            <a:gdLst>
              <a:gd name="T0" fmla="*/ 0 w 3838"/>
              <a:gd name="T1" fmla="*/ 2160 h 2160"/>
              <a:gd name="T2" fmla="*/ 0 w 3838"/>
              <a:gd name="T3" fmla="*/ 2063 h 2160"/>
              <a:gd name="T4" fmla="*/ 55 w 3838"/>
              <a:gd name="T5" fmla="*/ 2063 h 2160"/>
              <a:gd name="T6" fmla="*/ 75 w 3838"/>
              <a:gd name="T7" fmla="*/ 2043 h 2160"/>
              <a:gd name="T8" fmla="*/ 75 w 3838"/>
              <a:gd name="T9" fmla="*/ 1601 h 2160"/>
              <a:gd name="T10" fmla="*/ 55 w 3838"/>
              <a:gd name="T11" fmla="*/ 1582 h 2160"/>
              <a:gd name="T12" fmla="*/ 0 w 3838"/>
              <a:gd name="T13" fmla="*/ 1582 h 2160"/>
              <a:gd name="T14" fmla="*/ 0 w 3838"/>
              <a:gd name="T15" fmla="*/ 0 h 2160"/>
              <a:gd name="T16" fmla="*/ 3838 w 3838"/>
              <a:gd name="T17" fmla="*/ 0 h 2160"/>
              <a:gd name="T18" fmla="*/ 3838 w 3838"/>
              <a:gd name="T19" fmla="*/ 2160 h 2160"/>
              <a:gd name="T20" fmla="*/ 0 w 3838"/>
              <a:gd name="T21" fmla="*/ 216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2160"/>
                </a:moveTo>
                <a:cubicBezTo>
                  <a:pt x="0" y="2063"/>
                  <a:pt x="0" y="2063"/>
                  <a:pt x="0" y="2063"/>
                </a:cubicBezTo>
                <a:cubicBezTo>
                  <a:pt x="55" y="2063"/>
                  <a:pt x="55" y="2063"/>
                  <a:pt x="55" y="2063"/>
                </a:cubicBezTo>
                <a:cubicBezTo>
                  <a:pt x="66" y="2063"/>
                  <a:pt x="75" y="2054"/>
                  <a:pt x="75" y="2043"/>
                </a:cubicBezTo>
                <a:cubicBezTo>
                  <a:pt x="75" y="1601"/>
                  <a:pt x="75" y="1601"/>
                  <a:pt x="75" y="1601"/>
                </a:cubicBezTo>
                <a:cubicBezTo>
                  <a:pt x="75" y="1590"/>
                  <a:pt x="66" y="1582"/>
                  <a:pt x="55" y="1582"/>
                </a:cubicBezTo>
                <a:cubicBezTo>
                  <a:pt x="0" y="1582"/>
                  <a:pt x="0" y="1582"/>
                  <a:pt x="0" y="1582"/>
                </a:cubicBezTo>
                <a:cubicBezTo>
                  <a:pt x="0" y="0"/>
                  <a:pt x="0" y="0"/>
                  <a:pt x="0" y="0"/>
                </a:cubicBezTo>
                <a:cubicBezTo>
                  <a:pt x="3838" y="0"/>
                  <a:pt x="3838" y="0"/>
                  <a:pt x="3838" y="0"/>
                </a:cubicBezTo>
                <a:cubicBezTo>
                  <a:pt x="3838" y="2160"/>
                  <a:pt x="3838" y="2160"/>
                  <a:pt x="3838" y="2160"/>
                </a:cubicBezTo>
                <a:lnTo>
                  <a:pt x="0" y="2160"/>
                </a:lnTo>
                <a:close/>
              </a:path>
            </a:pathLst>
          </a:custGeom>
          <a:gradFill>
            <a:gsLst>
              <a:gs pos="0">
                <a:srgbClr val="E4E6E5"/>
              </a:gs>
              <a:gs pos="100000">
                <a:srgbClr val="ECEDEC"/>
              </a:gs>
            </a:gsLst>
            <a:lin ang="5400000" scaled="0"/>
          </a:gradFill>
          <a:ln>
            <a:noFill/>
          </a:ln>
          <a:effectLst>
            <a:outerShdw blurRad="50800" dist="38100" dir="10800000" algn="r"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308963" y="5976603"/>
            <a:ext cx="6824499" cy="614698"/>
          </a:xfrm>
        </p:spPr>
        <p:txBody>
          <a:bodyPr anchor="b"/>
          <a:lstStyle>
            <a:lvl1pPr>
              <a:defRPr lang="en-US" sz="3700" dirty="0">
                <a:solidFill>
                  <a:srgbClr val="0079C1"/>
                </a:solidFill>
              </a:defRPr>
            </a:lvl1pPr>
          </a:lstStyle>
          <a:p>
            <a:pPr marL="0" lvl="0">
              <a:lnSpc>
                <a:spcPts val="4000"/>
              </a:lnSpc>
            </a:pPr>
            <a:r>
              <a:rPr lang="en-US" dirty="0" smtClean="0"/>
              <a:t>Click to edit Master title style</a:t>
            </a:r>
            <a:endParaRPr lang="en-US" dirty="0"/>
          </a:p>
        </p:txBody>
      </p:sp>
      <p:sp>
        <p:nvSpPr>
          <p:cNvPr id="3" name="Subtitle 2"/>
          <p:cNvSpPr>
            <a:spLocks noGrp="1"/>
          </p:cNvSpPr>
          <p:nvPr>
            <p:ph type="subTitle" idx="1"/>
          </p:nvPr>
        </p:nvSpPr>
        <p:spPr>
          <a:xfrm>
            <a:off x="308962" y="4979480"/>
            <a:ext cx="6810208" cy="415498"/>
          </a:xfrm>
          <a:prstGeom prst="rect">
            <a:avLst/>
          </a:prstGeom>
          <a:noFill/>
        </p:spPr>
        <p:txBody>
          <a:bodyPr wrap="square" rtlCol="0">
            <a:spAutoFit/>
          </a:bodyPr>
          <a:lstStyle>
            <a:lvl1pPr marL="0" indent="0">
              <a:buFont typeface="Arial" pitchFamily="34" charset="0"/>
              <a:buNone/>
              <a:defRPr lang="en-US" sz="2100" spc="-50" dirty="0">
                <a:solidFill>
                  <a:schemeClr val="bg2"/>
                </a:solidFill>
              </a:defRPr>
            </a:lvl1pPr>
          </a:lstStyle>
          <a:p>
            <a:pPr marL="0" lvl="0"/>
            <a:r>
              <a:rPr lang="en-US" dirty="0" smtClean="0"/>
              <a:t>Click to edit Master subtitle style</a:t>
            </a:r>
            <a:endParaRPr lang="en-US" dirty="0"/>
          </a:p>
        </p:txBody>
      </p:sp>
    </p:spTree>
    <p:extLst>
      <p:ext uri="{BB962C8B-B14F-4D97-AF65-F5344CB8AC3E}">
        <p14:creationId xmlns:p14="http://schemas.microsoft.com/office/powerpoint/2010/main" val="217807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Freeform 6"/>
          <p:cNvSpPr>
            <a:spLocks/>
          </p:cNvSpPr>
          <p:nvPr userDrawn="1"/>
        </p:nvSpPr>
        <p:spPr bwMode="white">
          <a:xfrm>
            <a:off x="0" y="0"/>
            <a:ext cx="9144000" cy="6858000"/>
          </a:xfrm>
          <a:custGeom>
            <a:avLst/>
            <a:gdLst>
              <a:gd name="T0" fmla="*/ 0 w 3838"/>
              <a:gd name="T1" fmla="*/ 0 h 2160"/>
              <a:gd name="T2" fmla="*/ 0 w 3838"/>
              <a:gd name="T3" fmla="*/ 97 h 2160"/>
              <a:gd name="T4" fmla="*/ 55 w 3838"/>
              <a:gd name="T5" fmla="*/ 97 h 2160"/>
              <a:gd name="T6" fmla="*/ 75 w 3838"/>
              <a:gd name="T7" fmla="*/ 116 h 2160"/>
              <a:gd name="T8" fmla="*/ 75 w 3838"/>
              <a:gd name="T9" fmla="*/ 337 h 2160"/>
              <a:gd name="T10" fmla="*/ 55 w 3838"/>
              <a:gd name="T11" fmla="*/ 357 h 2160"/>
              <a:gd name="T12" fmla="*/ 0 w 3838"/>
              <a:gd name="T13" fmla="*/ 357 h 2160"/>
              <a:gd name="T14" fmla="*/ 0 w 3838"/>
              <a:gd name="T15" fmla="*/ 2160 h 2160"/>
              <a:gd name="T16" fmla="*/ 3838 w 3838"/>
              <a:gd name="T17" fmla="*/ 2160 h 2160"/>
              <a:gd name="T18" fmla="*/ 3838 w 3838"/>
              <a:gd name="T19" fmla="*/ 0 h 2160"/>
              <a:gd name="T20" fmla="*/ 0 w 383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0"/>
                </a:moveTo>
                <a:cubicBezTo>
                  <a:pt x="0" y="97"/>
                  <a:pt x="0" y="97"/>
                  <a:pt x="0" y="97"/>
                </a:cubicBezTo>
                <a:cubicBezTo>
                  <a:pt x="55" y="97"/>
                  <a:pt x="55" y="97"/>
                  <a:pt x="55" y="97"/>
                </a:cubicBezTo>
                <a:cubicBezTo>
                  <a:pt x="66" y="97"/>
                  <a:pt x="75" y="105"/>
                  <a:pt x="75" y="116"/>
                </a:cubicBezTo>
                <a:cubicBezTo>
                  <a:pt x="75" y="337"/>
                  <a:pt x="75" y="337"/>
                  <a:pt x="75" y="337"/>
                </a:cubicBezTo>
                <a:cubicBezTo>
                  <a:pt x="75" y="348"/>
                  <a:pt x="66" y="357"/>
                  <a:pt x="55" y="357"/>
                </a:cubicBezTo>
                <a:cubicBezTo>
                  <a:pt x="0" y="357"/>
                  <a:pt x="0" y="357"/>
                  <a:pt x="0" y="357"/>
                </a:cubicBezTo>
                <a:cubicBezTo>
                  <a:pt x="0" y="2160"/>
                  <a:pt x="0" y="2160"/>
                  <a:pt x="0" y="2160"/>
                </a:cubicBezTo>
                <a:cubicBezTo>
                  <a:pt x="3838" y="2160"/>
                  <a:pt x="3838" y="2160"/>
                  <a:pt x="3838" y="2160"/>
                </a:cubicBezTo>
                <a:cubicBezTo>
                  <a:pt x="3838" y="0"/>
                  <a:pt x="3838" y="0"/>
                  <a:pt x="3838" y="0"/>
                </a:cubicBezTo>
                <a:lnTo>
                  <a:pt x="0" y="0"/>
                </a:lnTo>
                <a:close/>
              </a:path>
            </a:pathLst>
          </a:custGeom>
          <a:gradFill>
            <a:gsLst>
              <a:gs pos="0">
                <a:srgbClr val="E4E6E5"/>
              </a:gs>
              <a:gs pos="100000">
                <a:srgbClr val="ECEDEC"/>
              </a:gs>
            </a:gsLst>
            <a:lin ang="5400000" scaled="0"/>
          </a:gradFill>
          <a:ln>
            <a:noFill/>
          </a:ln>
          <a:effectLst>
            <a:outerShdw blurRad="50800" dist="38100" dir="5400000" algn="t" rotWithShape="0">
              <a:prstClr val="black">
                <a:alpha val="30000"/>
              </a:prstClr>
            </a:outerShdw>
          </a:effectLst>
        </p:spPr>
        <p:txBody>
          <a:bodyPr vert="horz" wrap="square" lIns="91440" tIns="45720" rIns="91440" bIns="45720" numCol="1" anchor="t" anchorCtr="0" compatLnSpc="1">
            <a:prstTxWarp prst="textNoShape">
              <a:avLst/>
            </a:prstTxWarp>
          </a:bodyPr>
          <a:lstStyle/>
          <a:p>
            <a:pPr lvl="0"/>
            <a:endParaRPr lang="en-US" dirty="0"/>
          </a:p>
        </p:txBody>
      </p:sp>
      <p:sp>
        <p:nvSpPr>
          <p:cNvPr id="2" name="Title 1"/>
          <p:cNvSpPr>
            <a:spLocks noGrp="1"/>
          </p:cNvSpPr>
          <p:nvPr>
            <p:ph type="title"/>
          </p:nvPr>
        </p:nvSpPr>
        <p:spPr>
          <a:xfrm>
            <a:off x="308963" y="309786"/>
            <a:ext cx="8229600" cy="800219"/>
          </a:xfrm>
        </p:spPr>
        <p:txBody>
          <a:bodyPr/>
          <a:lstStyle>
            <a:lvl1pPr algn="l">
              <a:defRPr/>
            </a:lvl1pPr>
          </a:lstStyle>
          <a:p>
            <a:r>
              <a:rPr lang="en-US" dirty="0" smtClean="0"/>
              <a:t>Click to edit Master title style</a:t>
            </a:r>
            <a:endParaRPr lang="en-US" dirty="0"/>
          </a:p>
        </p:txBody>
      </p:sp>
      <p:sp>
        <p:nvSpPr>
          <p:cNvPr id="8" name="Content Placeholder 7"/>
          <p:cNvSpPr>
            <a:spLocks noGrp="1"/>
          </p:cNvSpPr>
          <p:nvPr>
            <p:ph sz="quarter" idx="13"/>
          </p:nvPr>
        </p:nvSpPr>
        <p:spPr>
          <a:xfrm>
            <a:off x="274663" y="1546860"/>
            <a:ext cx="8288909" cy="4901184"/>
          </a:xfrm>
          <a:prstGeom prst="rect">
            <a:avLst/>
          </a:prstGeom>
        </p:spPr>
        <p:txBody>
          <a:bodyPr/>
          <a:lstStyle>
            <a:lvl1pPr>
              <a:defRPr>
                <a:solidFill>
                  <a:srgbClr val="555457"/>
                </a:solidFill>
              </a:defRPr>
            </a:lvl1pPr>
            <a:lvl2pPr>
              <a:spcBef>
                <a:spcPts val="600"/>
              </a:spcBef>
              <a:defRPr>
                <a:solidFill>
                  <a:srgbClr val="555457"/>
                </a:solidFill>
              </a:defRPr>
            </a:lvl2pPr>
            <a:lvl3pPr>
              <a:spcBef>
                <a:spcPts val="600"/>
              </a:spcBef>
              <a:defRPr>
                <a:solidFill>
                  <a:srgbClr val="555457"/>
                </a:solidFill>
              </a:defRPr>
            </a:lvl3pPr>
            <a:lvl4pPr>
              <a:spcBef>
                <a:spcPts val="600"/>
              </a:spcBef>
              <a:defRPr>
                <a:solidFill>
                  <a:srgbClr val="555457"/>
                </a:solidFill>
              </a:defRPr>
            </a:lvl4pPr>
            <a:lvl5pPr>
              <a:spcBef>
                <a:spcPts val="600"/>
              </a:spcBef>
              <a:defRPr>
                <a:solidFill>
                  <a:srgbClr val="55545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userDrawn="1"/>
        </p:nvSpPr>
        <p:spPr>
          <a:xfrm>
            <a:off x="6183335" y="6514733"/>
            <a:ext cx="2855862" cy="246221"/>
          </a:xfrm>
          <a:prstGeom prst="rect">
            <a:avLst/>
          </a:prstGeom>
          <a:noFill/>
        </p:spPr>
        <p:txBody>
          <a:bodyPr wrap="square" rtlCol="0" anchor="b">
            <a:spAutoFit/>
          </a:bodyPr>
          <a:lstStyle/>
          <a:p>
            <a:pPr lvl="0" algn="r"/>
            <a:fld id="{DC3C03E0-E93A-4B37-A826-222FEE3F25B5}" type="slidenum">
              <a:rPr lang="en-US" sz="1000" b="1" smtClean="0">
                <a:solidFill>
                  <a:schemeClr val="bg2"/>
                </a:solidFill>
                <a:latin typeface="Arial" pitchFamily="34" charset="0"/>
                <a:cs typeface="Arial" pitchFamily="34" charset="0"/>
              </a:rPr>
              <a:pPr lvl="0" algn="r"/>
              <a:t>‹#›</a:t>
            </a:fld>
            <a:endParaRPr lang="en-US" sz="10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10203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4" name="Freeform 6"/>
          <p:cNvSpPr>
            <a:spLocks/>
          </p:cNvSpPr>
          <p:nvPr userDrawn="1"/>
        </p:nvSpPr>
        <p:spPr bwMode="white">
          <a:xfrm>
            <a:off x="0" y="0"/>
            <a:ext cx="9144000" cy="6858000"/>
          </a:xfrm>
          <a:custGeom>
            <a:avLst/>
            <a:gdLst>
              <a:gd name="T0" fmla="*/ 0 w 3838"/>
              <a:gd name="T1" fmla="*/ 0 h 2160"/>
              <a:gd name="T2" fmla="*/ 0 w 3838"/>
              <a:gd name="T3" fmla="*/ 97 h 2160"/>
              <a:gd name="T4" fmla="*/ 55 w 3838"/>
              <a:gd name="T5" fmla="*/ 97 h 2160"/>
              <a:gd name="T6" fmla="*/ 75 w 3838"/>
              <a:gd name="T7" fmla="*/ 116 h 2160"/>
              <a:gd name="T8" fmla="*/ 75 w 3838"/>
              <a:gd name="T9" fmla="*/ 337 h 2160"/>
              <a:gd name="T10" fmla="*/ 55 w 3838"/>
              <a:gd name="T11" fmla="*/ 357 h 2160"/>
              <a:gd name="T12" fmla="*/ 0 w 3838"/>
              <a:gd name="T13" fmla="*/ 357 h 2160"/>
              <a:gd name="T14" fmla="*/ 0 w 3838"/>
              <a:gd name="T15" fmla="*/ 2160 h 2160"/>
              <a:gd name="T16" fmla="*/ 3838 w 3838"/>
              <a:gd name="T17" fmla="*/ 2160 h 2160"/>
              <a:gd name="T18" fmla="*/ 3838 w 3838"/>
              <a:gd name="T19" fmla="*/ 0 h 2160"/>
              <a:gd name="T20" fmla="*/ 0 w 383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0"/>
                </a:moveTo>
                <a:cubicBezTo>
                  <a:pt x="0" y="97"/>
                  <a:pt x="0" y="97"/>
                  <a:pt x="0" y="97"/>
                </a:cubicBezTo>
                <a:cubicBezTo>
                  <a:pt x="55" y="97"/>
                  <a:pt x="55" y="97"/>
                  <a:pt x="55" y="97"/>
                </a:cubicBezTo>
                <a:cubicBezTo>
                  <a:pt x="66" y="97"/>
                  <a:pt x="75" y="105"/>
                  <a:pt x="75" y="116"/>
                </a:cubicBezTo>
                <a:cubicBezTo>
                  <a:pt x="75" y="337"/>
                  <a:pt x="75" y="337"/>
                  <a:pt x="75" y="337"/>
                </a:cubicBezTo>
                <a:cubicBezTo>
                  <a:pt x="75" y="348"/>
                  <a:pt x="66" y="357"/>
                  <a:pt x="55" y="357"/>
                </a:cubicBezTo>
                <a:cubicBezTo>
                  <a:pt x="0" y="357"/>
                  <a:pt x="0" y="357"/>
                  <a:pt x="0" y="357"/>
                </a:cubicBezTo>
                <a:cubicBezTo>
                  <a:pt x="0" y="2160"/>
                  <a:pt x="0" y="2160"/>
                  <a:pt x="0" y="2160"/>
                </a:cubicBezTo>
                <a:cubicBezTo>
                  <a:pt x="3838" y="2160"/>
                  <a:pt x="3838" y="2160"/>
                  <a:pt x="3838" y="2160"/>
                </a:cubicBezTo>
                <a:cubicBezTo>
                  <a:pt x="3838" y="0"/>
                  <a:pt x="3838" y="0"/>
                  <a:pt x="3838" y="0"/>
                </a:cubicBezTo>
                <a:lnTo>
                  <a:pt x="0" y="0"/>
                </a:lnTo>
                <a:close/>
              </a:path>
            </a:pathLst>
          </a:custGeom>
          <a:gradFill>
            <a:gsLst>
              <a:gs pos="0">
                <a:srgbClr val="E4E6E5"/>
              </a:gs>
              <a:gs pos="100000">
                <a:srgbClr val="ECEDEC"/>
              </a:gs>
            </a:gsLst>
            <a:lin ang="5400000" scaled="0"/>
          </a:gradFill>
          <a:ln>
            <a:noFill/>
          </a:ln>
          <a:effectLst>
            <a:outerShdw blurRad="50800" dist="38100" dir="5400000" algn="t" rotWithShape="0">
              <a:prstClr val="black">
                <a:alpha val="30000"/>
              </a:prstClr>
            </a:outerShdw>
          </a:effectLst>
        </p:spPr>
        <p:txBody>
          <a:bodyPr vert="horz" wrap="square" lIns="91440" tIns="45720" rIns="91440" bIns="45720" numCol="1" anchor="t" anchorCtr="0" compatLnSpc="1">
            <a:prstTxWarp prst="textNoShape">
              <a:avLst/>
            </a:prstTxWarp>
          </a:bodyPr>
          <a:lstStyle/>
          <a:p>
            <a:pPr lvl="0"/>
            <a:endParaRPr lang="en-US" dirty="0"/>
          </a:p>
        </p:txBody>
      </p:sp>
      <p:sp>
        <p:nvSpPr>
          <p:cNvPr id="2" name="Title 1"/>
          <p:cNvSpPr>
            <a:spLocks noGrp="1"/>
          </p:cNvSpPr>
          <p:nvPr>
            <p:ph type="title"/>
          </p:nvPr>
        </p:nvSpPr>
        <p:spPr>
          <a:xfrm>
            <a:off x="308963" y="309786"/>
            <a:ext cx="8229600" cy="800219"/>
          </a:xfrm>
        </p:spPr>
        <p:txBody>
          <a:bodyPr/>
          <a:lstStyle>
            <a:lvl1pPr algn="l">
              <a:defRPr/>
            </a:lvl1pPr>
          </a:lstStyle>
          <a:p>
            <a:r>
              <a:rPr lang="en-US" dirty="0" smtClean="0"/>
              <a:t>Click to edit Master title style</a:t>
            </a:r>
            <a:endParaRPr lang="en-US" dirty="0"/>
          </a:p>
        </p:txBody>
      </p:sp>
      <p:sp>
        <p:nvSpPr>
          <p:cNvPr id="8" name="Content Placeholder 7"/>
          <p:cNvSpPr>
            <a:spLocks noGrp="1"/>
          </p:cNvSpPr>
          <p:nvPr>
            <p:ph sz="quarter" idx="13"/>
          </p:nvPr>
        </p:nvSpPr>
        <p:spPr>
          <a:xfrm>
            <a:off x="274663" y="1546860"/>
            <a:ext cx="8288909" cy="4901184"/>
          </a:xfrm>
          <a:prstGeom prst="rect">
            <a:avLst/>
          </a:prstGeom>
        </p:spPr>
        <p:txBody>
          <a:bodyPr>
            <a:normAutofit/>
          </a:bodyPr>
          <a:lstStyle>
            <a:lvl1pPr marL="342900" indent="-342900" algn="l" defTabSz="914400" rtl="0" eaLnBrk="1" latinLnBrk="0" hangingPunct="1">
              <a:spcBef>
                <a:spcPts val="1200"/>
              </a:spcBef>
              <a:buSzPct val="100000"/>
              <a:buFont typeface="+mj-lt"/>
              <a:buAutoNum type="arabicPeriod"/>
              <a:defRPr lang="en-US" sz="2800" kern="1200" dirty="0" smtClean="0">
                <a:solidFill>
                  <a:schemeClr val="tx2"/>
                </a:solidFill>
                <a:latin typeface="HelveticaNeueLT Com 55 Roman" pitchFamily="34" charset="0"/>
                <a:ea typeface="+mn-ea"/>
                <a:cs typeface="+mn-cs"/>
              </a:defRPr>
            </a:lvl1pPr>
            <a:lvl2pPr marL="685800" indent="-285750">
              <a:spcBef>
                <a:spcPts val="600"/>
              </a:spcBef>
              <a:defRPr sz="2000">
                <a:solidFill>
                  <a:srgbClr val="555457"/>
                </a:solidFill>
              </a:defRPr>
            </a:lvl2pPr>
            <a:lvl3pPr marL="1143000" indent="-228600">
              <a:spcBef>
                <a:spcPts val="600"/>
              </a:spcBef>
              <a:defRPr sz="1800">
                <a:solidFill>
                  <a:srgbClr val="555457"/>
                </a:solidFill>
              </a:defRPr>
            </a:lvl3pPr>
            <a:lvl4pPr>
              <a:spcBef>
                <a:spcPts val="600"/>
              </a:spcBef>
              <a:defRPr sz="1600">
                <a:solidFill>
                  <a:srgbClr val="555457"/>
                </a:solidFill>
              </a:defRPr>
            </a:lvl4pPr>
            <a:lvl5pPr>
              <a:spcBef>
                <a:spcPts val="600"/>
              </a:spcBef>
              <a:defRPr sz="1600">
                <a:solidFill>
                  <a:srgbClr val="55545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userDrawn="1"/>
        </p:nvSpPr>
        <p:spPr>
          <a:xfrm>
            <a:off x="6183335" y="6514733"/>
            <a:ext cx="2855862" cy="246221"/>
          </a:xfrm>
          <a:prstGeom prst="rect">
            <a:avLst/>
          </a:prstGeom>
          <a:noFill/>
        </p:spPr>
        <p:txBody>
          <a:bodyPr wrap="square" rtlCol="0" anchor="b">
            <a:spAutoFit/>
          </a:bodyPr>
          <a:lstStyle/>
          <a:p>
            <a:pPr lvl="0" algn="r"/>
            <a:fld id="{DC3C03E0-E93A-4B37-A826-222FEE3F25B5}" type="slidenum">
              <a:rPr lang="en-US" sz="1000" b="1" smtClean="0">
                <a:solidFill>
                  <a:schemeClr val="bg2"/>
                </a:solidFill>
                <a:latin typeface="Arial" pitchFamily="34" charset="0"/>
                <a:cs typeface="Arial" pitchFamily="34" charset="0"/>
              </a:rPr>
              <a:pPr lvl="0" algn="r"/>
              <a:t>‹#›</a:t>
            </a:fld>
            <a:endParaRPr lang="en-US" sz="10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409523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reeform 6"/>
          <p:cNvSpPr>
            <a:spLocks/>
          </p:cNvSpPr>
          <p:nvPr userDrawn="1"/>
        </p:nvSpPr>
        <p:spPr bwMode="white">
          <a:xfrm>
            <a:off x="0" y="0"/>
            <a:ext cx="9144000" cy="6858000"/>
          </a:xfrm>
          <a:custGeom>
            <a:avLst/>
            <a:gdLst>
              <a:gd name="T0" fmla="*/ 0 w 3838"/>
              <a:gd name="T1" fmla="*/ 0 h 2160"/>
              <a:gd name="T2" fmla="*/ 0 w 3838"/>
              <a:gd name="T3" fmla="*/ 97 h 2160"/>
              <a:gd name="T4" fmla="*/ 55 w 3838"/>
              <a:gd name="T5" fmla="*/ 97 h 2160"/>
              <a:gd name="T6" fmla="*/ 75 w 3838"/>
              <a:gd name="T7" fmla="*/ 116 h 2160"/>
              <a:gd name="T8" fmla="*/ 75 w 3838"/>
              <a:gd name="T9" fmla="*/ 337 h 2160"/>
              <a:gd name="T10" fmla="*/ 55 w 3838"/>
              <a:gd name="T11" fmla="*/ 357 h 2160"/>
              <a:gd name="T12" fmla="*/ 0 w 3838"/>
              <a:gd name="T13" fmla="*/ 357 h 2160"/>
              <a:gd name="T14" fmla="*/ 0 w 3838"/>
              <a:gd name="T15" fmla="*/ 2160 h 2160"/>
              <a:gd name="T16" fmla="*/ 3838 w 3838"/>
              <a:gd name="T17" fmla="*/ 2160 h 2160"/>
              <a:gd name="T18" fmla="*/ 3838 w 3838"/>
              <a:gd name="T19" fmla="*/ 0 h 2160"/>
              <a:gd name="T20" fmla="*/ 0 w 383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0"/>
                </a:moveTo>
                <a:cubicBezTo>
                  <a:pt x="0" y="97"/>
                  <a:pt x="0" y="97"/>
                  <a:pt x="0" y="97"/>
                </a:cubicBezTo>
                <a:cubicBezTo>
                  <a:pt x="55" y="97"/>
                  <a:pt x="55" y="97"/>
                  <a:pt x="55" y="97"/>
                </a:cubicBezTo>
                <a:cubicBezTo>
                  <a:pt x="66" y="97"/>
                  <a:pt x="75" y="105"/>
                  <a:pt x="75" y="116"/>
                </a:cubicBezTo>
                <a:cubicBezTo>
                  <a:pt x="75" y="337"/>
                  <a:pt x="75" y="337"/>
                  <a:pt x="75" y="337"/>
                </a:cubicBezTo>
                <a:cubicBezTo>
                  <a:pt x="75" y="348"/>
                  <a:pt x="66" y="357"/>
                  <a:pt x="55" y="357"/>
                </a:cubicBezTo>
                <a:cubicBezTo>
                  <a:pt x="0" y="357"/>
                  <a:pt x="0" y="357"/>
                  <a:pt x="0" y="357"/>
                </a:cubicBezTo>
                <a:cubicBezTo>
                  <a:pt x="0" y="2160"/>
                  <a:pt x="0" y="2160"/>
                  <a:pt x="0" y="2160"/>
                </a:cubicBezTo>
                <a:cubicBezTo>
                  <a:pt x="3838" y="2160"/>
                  <a:pt x="3838" y="2160"/>
                  <a:pt x="3838" y="2160"/>
                </a:cubicBezTo>
                <a:cubicBezTo>
                  <a:pt x="3838" y="0"/>
                  <a:pt x="3838" y="0"/>
                  <a:pt x="3838" y="0"/>
                </a:cubicBezTo>
                <a:lnTo>
                  <a:pt x="0" y="0"/>
                </a:lnTo>
                <a:close/>
              </a:path>
            </a:pathLst>
          </a:custGeom>
          <a:gradFill>
            <a:gsLst>
              <a:gs pos="0">
                <a:srgbClr val="E4E6E5"/>
              </a:gs>
              <a:gs pos="100000">
                <a:srgbClr val="ECEDEC"/>
              </a:gs>
            </a:gsLst>
            <a:lin ang="5400000" scaled="0"/>
          </a:gradFill>
          <a:ln>
            <a:noFill/>
          </a:ln>
          <a:effectLst>
            <a:outerShdw blurRad="50800" dist="38100" dir="5400000" algn="t" rotWithShape="0">
              <a:prstClr val="black">
                <a:alpha val="30000"/>
              </a:prstClr>
            </a:outerShdw>
          </a:effectLst>
        </p:spPr>
        <p:txBody>
          <a:bodyPr vert="horz" wrap="square" lIns="91440" tIns="45720" rIns="91440" bIns="45720" numCol="1" anchor="t" anchorCtr="0" compatLnSpc="1">
            <a:prstTxWarp prst="textNoShape">
              <a:avLst/>
            </a:prstTxWarp>
          </a:bodyPr>
          <a:lstStyle/>
          <a:p>
            <a:pPr lvl="0"/>
            <a:endParaRPr lang="en-US" dirty="0"/>
          </a:p>
        </p:txBody>
      </p:sp>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5" name="Slide Number Placeholder 2"/>
          <p:cNvSpPr>
            <a:spLocks noGrp="1"/>
          </p:cNvSpPr>
          <p:nvPr userDrawn="1"/>
        </p:nvSpPr>
        <p:spPr>
          <a:xfrm>
            <a:off x="6183335" y="6514733"/>
            <a:ext cx="2855862" cy="246221"/>
          </a:xfrm>
          <a:prstGeom prst="rect">
            <a:avLst/>
          </a:prstGeom>
          <a:noFill/>
        </p:spPr>
        <p:txBody>
          <a:bodyPr wrap="square" rtlCol="0" anchor="b">
            <a:spAutoFit/>
          </a:bodyPr>
          <a:lstStyle/>
          <a:p>
            <a:pPr lvl="0" algn="r"/>
            <a:fld id="{DC3C03E0-E93A-4B37-A826-222FEE3F25B5}" type="slidenum">
              <a:rPr lang="en-US" sz="1000" b="1" smtClean="0">
                <a:solidFill>
                  <a:schemeClr val="bg2"/>
                </a:solidFill>
                <a:latin typeface="Arial" pitchFamily="34" charset="0"/>
                <a:cs typeface="Arial" pitchFamily="34" charset="0"/>
              </a:rPr>
              <a:pPr lvl="0" algn="r"/>
              <a:t>‹#›</a:t>
            </a:fld>
            <a:endParaRPr lang="en-US" sz="10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31306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gradFill>
            <a:gsLst>
              <a:gs pos="0">
                <a:srgbClr val="E4E6E5"/>
              </a:gs>
              <a:gs pos="100000">
                <a:srgbClr val="ECEDEC"/>
              </a:gs>
            </a:gsLst>
            <a:lin ang="5400000" scaled="0"/>
          </a:gradFill>
          <a:ln>
            <a:noFill/>
          </a:ln>
          <a:effectLst/>
        </p:spPr>
        <p:txBody>
          <a:bodyPr vert="horz" wrap="square" lIns="91440" tIns="45720" rIns="91440" bIns="45720" numCol="1" anchor="t" anchorCtr="0" compatLnSpc="1">
            <a:prstTxWarp prst="textNoShape">
              <a:avLst/>
            </a:prstTxWarp>
          </a:bodyPr>
          <a:lstStyle/>
          <a:p>
            <a:pPr lvl="0"/>
            <a:endParaRPr lang="en-US" dirty="0">
              <a:solidFill>
                <a:schemeClr val="tx1"/>
              </a:solidFill>
            </a:endParaRPr>
          </a:p>
        </p:txBody>
      </p:sp>
      <p:sp>
        <p:nvSpPr>
          <p:cNvPr id="5" name="Rounded Rectangle 4"/>
          <p:cNvSpPr/>
          <p:nvPr userDrawn="1"/>
        </p:nvSpPr>
        <p:spPr>
          <a:xfrm>
            <a:off x="2607723" y="2972821"/>
            <a:ext cx="3930767" cy="914400"/>
          </a:xfrm>
          <a:prstGeom prst="roundRect">
            <a:avLst>
              <a:gd name="adj" fmla="val 10318"/>
            </a:avLst>
          </a:prstGeom>
          <a:solidFill>
            <a:srgbClr val="0079C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SzPct val="100000"/>
            </a:pPr>
            <a:r>
              <a:rPr lang="en-US" sz="3200" dirty="0">
                <a:solidFill>
                  <a:schemeClr val="bg2"/>
                </a:solidFill>
                <a:latin typeface="HelveticaNeueLT Com 55 Roman" pitchFamily="34" charset="0"/>
              </a:rPr>
              <a:t>Click to insert photo</a:t>
            </a:r>
          </a:p>
        </p:txBody>
      </p:sp>
      <p:sp>
        <p:nvSpPr>
          <p:cNvPr id="4" name="Picture Placeholder 3"/>
          <p:cNvSpPr>
            <a:spLocks noGrp="1"/>
          </p:cNvSpPr>
          <p:nvPr>
            <p:ph type="pic" sz="quarter" idx="10" hasCustomPrompt="1"/>
          </p:nvPr>
        </p:nvSpPr>
        <p:spPr>
          <a:xfrm>
            <a:off x="0" y="0"/>
            <a:ext cx="9144000" cy="6858000"/>
          </a:xfrm>
        </p:spPr>
        <p:txBody>
          <a:bodyPr anchor="ctr"/>
          <a:lstStyle>
            <a:lvl1pPr marL="0" indent="0" algn="ctr">
              <a:buFontTx/>
              <a:buNone/>
              <a:defRPr baseline="0"/>
            </a:lvl1pPr>
          </a:lstStyle>
          <a:p>
            <a:r>
              <a:rPr lang="en-US" dirty="0" smtClean="0"/>
              <a:t>Click to insert photo</a:t>
            </a:r>
            <a:endParaRPr lang="en-US" dirty="0"/>
          </a:p>
        </p:txBody>
      </p:sp>
    </p:spTree>
    <p:extLst>
      <p:ext uri="{BB962C8B-B14F-4D97-AF65-F5344CB8AC3E}">
        <p14:creationId xmlns:p14="http://schemas.microsoft.com/office/powerpoint/2010/main" val="379264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terpris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50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ayPal Blan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gradFill>
            <a:gsLst>
              <a:gs pos="0">
                <a:srgbClr val="E4E6E5"/>
              </a:gs>
              <a:gs pos="100000">
                <a:srgbClr val="ECEDEC"/>
              </a:gs>
            </a:gsLst>
            <a:lin ang="5400000" scaled="0"/>
          </a:gradFill>
          <a:ln>
            <a:noFill/>
          </a:ln>
          <a:effectLst/>
        </p:spPr>
        <p:txBody>
          <a:bodyPr vert="horz" wrap="square" lIns="91440" tIns="45720" rIns="91440" bIns="45720" numCol="1" anchor="t" anchorCtr="0" compatLnSpc="1">
            <a:prstTxWarp prst="textNoShape">
              <a:avLst/>
            </a:prstTxWarp>
          </a:bodyPr>
          <a:lstStyle/>
          <a:p>
            <a:pPr lvl="0"/>
            <a:endParaRPr lang="en-US" dirty="0">
              <a:solidFill>
                <a:schemeClr val="tx1"/>
              </a:solidFill>
            </a:endParaRPr>
          </a:p>
        </p:txBody>
      </p:sp>
      <p:sp>
        <p:nvSpPr>
          <p:cNvPr id="4" name="Slide Number Placeholder 2"/>
          <p:cNvSpPr>
            <a:spLocks noGrp="1"/>
          </p:cNvSpPr>
          <p:nvPr userDrawn="1"/>
        </p:nvSpPr>
        <p:spPr>
          <a:xfrm>
            <a:off x="6183335" y="6514733"/>
            <a:ext cx="2855862" cy="246221"/>
          </a:xfrm>
          <a:prstGeom prst="rect">
            <a:avLst/>
          </a:prstGeom>
          <a:noFill/>
        </p:spPr>
        <p:txBody>
          <a:bodyPr wrap="square" rtlCol="0" anchor="b">
            <a:spAutoFit/>
          </a:bodyPr>
          <a:lstStyle/>
          <a:p>
            <a:pPr lvl="0" algn="r"/>
            <a:fld id="{DC3C03E0-E93A-4B37-A826-222FEE3F25B5}" type="slidenum">
              <a:rPr lang="en-US" sz="1000" b="1" smtClean="0">
                <a:solidFill>
                  <a:schemeClr val="bg2"/>
                </a:solidFill>
                <a:latin typeface="Arial" pitchFamily="34" charset="0"/>
                <a:cs typeface="Arial" pitchFamily="34" charset="0"/>
              </a:rPr>
              <a:pPr lvl="0" algn="r"/>
              <a:t>‹#›</a:t>
            </a:fld>
            <a:endParaRPr lang="en-US" sz="10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3661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losing Logo">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gradFill>
            <a:gsLst>
              <a:gs pos="0">
                <a:srgbClr val="E4E6E5"/>
              </a:gs>
              <a:gs pos="100000">
                <a:srgbClr val="ECEDEC"/>
              </a:gs>
            </a:gsLst>
            <a:lin ang="5400000" scaled="0"/>
          </a:gradFill>
          <a:ln>
            <a:noFill/>
          </a:ln>
          <a:effectLst/>
        </p:spPr>
        <p:txBody>
          <a:bodyPr vert="horz" wrap="square" lIns="91440" tIns="45720" rIns="91440" bIns="45720" numCol="1" anchor="t" anchorCtr="0" compatLnSpc="1">
            <a:prstTxWarp prst="textNoShape">
              <a:avLst/>
            </a:prstTxWarp>
          </a:bodyPr>
          <a:lstStyle/>
          <a:p>
            <a:pPr lvl="0"/>
            <a:endParaRPr lang="en-US" dirty="0">
              <a:solidFill>
                <a:schemeClr val="tx1"/>
              </a:solidFill>
            </a:endParaRPr>
          </a:p>
        </p:txBody>
      </p:sp>
      <p:grpSp>
        <p:nvGrpSpPr>
          <p:cNvPr id="12" name="Group 11"/>
          <p:cNvGrpSpPr/>
          <p:nvPr userDrawn="1"/>
        </p:nvGrpSpPr>
        <p:grpSpPr>
          <a:xfrm>
            <a:off x="2196460" y="2682920"/>
            <a:ext cx="4751080" cy="1219200"/>
            <a:chOff x="3209928" y="2693997"/>
            <a:chExt cx="5759447" cy="1477967"/>
          </a:xfrm>
        </p:grpSpPr>
        <p:sp>
          <p:nvSpPr>
            <p:cNvPr id="13" name="Freeform 6"/>
            <p:cNvSpPr>
              <a:spLocks noEditPoints="1"/>
            </p:cNvSpPr>
            <p:nvPr/>
          </p:nvSpPr>
          <p:spPr bwMode="auto">
            <a:xfrm>
              <a:off x="7078668" y="2941647"/>
              <a:ext cx="911226" cy="869953"/>
            </a:xfrm>
            <a:custGeom>
              <a:avLst/>
              <a:gdLst>
                <a:gd name="T0" fmla="*/ 144 w 243"/>
                <a:gd name="T1" fmla="*/ 172 h 232"/>
                <a:gd name="T2" fmla="*/ 127 w 243"/>
                <a:gd name="T3" fmla="*/ 180 h 232"/>
                <a:gd name="T4" fmla="*/ 105 w 243"/>
                <a:gd name="T5" fmla="*/ 185 h 232"/>
                <a:gd name="T6" fmla="*/ 81 w 243"/>
                <a:gd name="T7" fmla="*/ 181 h 232"/>
                <a:gd name="T8" fmla="*/ 73 w 243"/>
                <a:gd name="T9" fmla="*/ 165 h 232"/>
                <a:gd name="T10" fmla="*/ 79 w 243"/>
                <a:gd name="T11" fmla="*/ 144 h 232"/>
                <a:gd name="T12" fmla="*/ 97 w 243"/>
                <a:gd name="T13" fmla="*/ 132 h 232"/>
                <a:gd name="T14" fmla="*/ 125 w 243"/>
                <a:gd name="T15" fmla="*/ 126 h 232"/>
                <a:gd name="T16" fmla="*/ 156 w 243"/>
                <a:gd name="T17" fmla="*/ 122 h 232"/>
                <a:gd name="T18" fmla="*/ 159 w 243"/>
                <a:gd name="T19" fmla="*/ 127 h 232"/>
                <a:gd name="T20" fmla="*/ 151 w 243"/>
                <a:gd name="T21" fmla="*/ 163 h 232"/>
                <a:gd name="T22" fmla="*/ 144 w 243"/>
                <a:gd name="T23" fmla="*/ 172 h 232"/>
                <a:gd name="T24" fmla="*/ 219 w 243"/>
                <a:gd name="T25" fmla="*/ 13 h 232"/>
                <a:gd name="T26" fmla="*/ 143 w 243"/>
                <a:gd name="T27" fmla="*/ 0 h 232"/>
                <a:gd name="T28" fmla="*/ 92 w 243"/>
                <a:gd name="T29" fmla="*/ 4 h 232"/>
                <a:gd name="T30" fmla="*/ 70 w 243"/>
                <a:gd name="T31" fmla="*/ 8 h 232"/>
                <a:gd name="T32" fmla="*/ 52 w 243"/>
                <a:gd name="T33" fmla="*/ 27 h 232"/>
                <a:gd name="T34" fmla="*/ 47 w 243"/>
                <a:gd name="T35" fmla="*/ 48 h 232"/>
                <a:gd name="T36" fmla="*/ 55 w 243"/>
                <a:gd name="T37" fmla="*/ 60 h 232"/>
                <a:gd name="T38" fmla="*/ 80 w 243"/>
                <a:gd name="T39" fmla="*/ 53 h 232"/>
                <a:gd name="T40" fmla="*/ 120 w 243"/>
                <a:gd name="T41" fmla="*/ 48 h 232"/>
                <a:gd name="T42" fmla="*/ 158 w 243"/>
                <a:gd name="T43" fmla="*/ 53 h 232"/>
                <a:gd name="T44" fmla="*/ 171 w 243"/>
                <a:gd name="T45" fmla="*/ 72 h 232"/>
                <a:gd name="T46" fmla="*/ 170 w 243"/>
                <a:gd name="T47" fmla="*/ 78 h 232"/>
                <a:gd name="T48" fmla="*/ 164 w 243"/>
                <a:gd name="T49" fmla="*/ 82 h 232"/>
                <a:gd name="T50" fmla="*/ 102 w 243"/>
                <a:gd name="T51" fmla="*/ 89 h 232"/>
                <a:gd name="T52" fmla="*/ 48 w 243"/>
                <a:gd name="T53" fmla="*/ 103 h 232"/>
                <a:gd name="T54" fmla="*/ 12 w 243"/>
                <a:gd name="T55" fmla="*/ 132 h 232"/>
                <a:gd name="T56" fmla="*/ 0 w 243"/>
                <a:gd name="T57" fmla="*/ 176 h 232"/>
                <a:gd name="T58" fmla="*/ 17 w 243"/>
                <a:gd name="T59" fmla="*/ 216 h 232"/>
                <a:gd name="T60" fmla="*/ 61 w 243"/>
                <a:gd name="T61" fmla="*/ 232 h 232"/>
                <a:gd name="T62" fmla="*/ 88 w 243"/>
                <a:gd name="T63" fmla="*/ 229 h 232"/>
                <a:gd name="T64" fmla="*/ 108 w 243"/>
                <a:gd name="T65" fmla="*/ 222 h 232"/>
                <a:gd name="T66" fmla="*/ 126 w 243"/>
                <a:gd name="T67" fmla="*/ 213 h 232"/>
                <a:gd name="T68" fmla="*/ 142 w 243"/>
                <a:gd name="T69" fmla="*/ 202 h 232"/>
                <a:gd name="T70" fmla="*/ 142 w 243"/>
                <a:gd name="T71" fmla="*/ 202 h 232"/>
                <a:gd name="T72" fmla="*/ 140 w 243"/>
                <a:gd name="T73" fmla="*/ 209 h 232"/>
                <a:gd name="T74" fmla="*/ 140 w 243"/>
                <a:gd name="T75" fmla="*/ 209 h 232"/>
                <a:gd name="T76" fmla="*/ 140 w 243"/>
                <a:gd name="T77" fmla="*/ 209 h 232"/>
                <a:gd name="T78" fmla="*/ 152 w 243"/>
                <a:gd name="T79" fmla="*/ 225 h 232"/>
                <a:gd name="T80" fmla="*/ 152 w 243"/>
                <a:gd name="T81" fmla="*/ 225 h 232"/>
                <a:gd name="T82" fmla="*/ 152 w 243"/>
                <a:gd name="T83" fmla="*/ 225 h 232"/>
                <a:gd name="T84" fmla="*/ 152 w 243"/>
                <a:gd name="T85" fmla="*/ 225 h 232"/>
                <a:gd name="T86" fmla="*/ 185 w 243"/>
                <a:gd name="T87" fmla="*/ 225 h 232"/>
                <a:gd name="T88" fmla="*/ 191 w 243"/>
                <a:gd name="T89" fmla="*/ 225 h 232"/>
                <a:gd name="T90" fmla="*/ 192 w 243"/>
                <a:gd name="T91" fmla="*/ 225 h 232"/>
                <a:gd name="T92" fmla="*/ 210 w 243"/>
                <a:gd name="T93" fmla="*/ 209 h 232"/>
                <a:gd name="T94" fmla="*/ 241 w 243"/>
                <a:gd name="T95" fmla="*/ 76 h 232"/>
                <a:gd name="T96" fmla="*/ 242 w 243"/>
                <a:gd name="T97" fmla="*/ 65 h 232"/>
                <a:gd name="T98" fmla="*/ 243 w 243"/>
                <a:gd name="T99" fmla="*/ 55 h 232"/>
                <a:gd name="T100" fmla="*/ 219 w 243"/>
                <a:gd name="T101"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 h="232">
                  <a:moveTo>
                    <a:pt x="144" y="172"/>
                  </a:moveTo>
                  <a:cubicBezTo>
                    <a:pt x="139" y="175"/>
                    <a:pt x="133" y="178"/>
                    <a:pt x="127" y="180"/>
                  </a:cubicBezTo>
                  <a:cubicBezTo>
                    <a:pt x="120" y="184"/>
                    <a:pt x="112" y="185"/>
                    <a:pt x="105" y="185"/>
                  </a:cubicBezTo>
                  <a:cubicBezTo>
                    <a:pt x="95" y="185"/>
                    <a:pt x="87" y="184"/>
                    <a:pt x="81" y="181"/>
                  </a:cubicBezTo>
                  <a:cubicBezTo>
                    <a:pt x="76" y="178"/>
                    <a:pt x="73" y="172"/>
                    <a:pt x="73" y="165"/>
                  </a:cubicBezTo>
                  <a:cubicBezTo>
                    <a:pt x="73" y="156"/>
                    <a:pt x="75" y="149"/>
                    <a:pt x="79" y="144"/>
                  </a:cubicBezTo>
                  <a:cubicBezTo>
                    <a:pt x="83" y="139"/>
                    <a:pt x="90" y="135"/>
                    <a:pt x="97" y="132"/>
                  </a:cubicBezTo>
                  <a:cubicBezTo>
                    <a:pt x="105" y="129"/>
                    <a:pt x="114" y="127"/>
                    <a:pt x="125" y="126"/>
                  </a:cubicBezTo>
                  <a:cubicBezTo>
                    <a:pt x="135" y="125"/>
                    <a:pt x="154" y="122"/>
                    <a:pt x="156" y="122"/>
                  </a:cubicBezTo>
                  <a:cubicBezTo>
                    <a:pt x="159" y="122"/>
                    <a:pt x="160" y="121"/>
                    <a:pt x="159" y="127"/>
                  </a:cubicBezTo>
                  <a:cubicBezTo>
                    <a:pt x="159" y="130"/>
                    <a:pt x="153" y="153"/>
                    <a:pt x="151" y="163"/>
                  </a:cubicBezTo>
                  <a:cubicBezTo>
                    <a:pt x="150" y="166"/>
                    <a:pt x="146" y="171"/>
                    <a:pt x="144" y="172"/>
                  </a:cubicBezTo>
                  <a:close/>
                  <a:moveTo>
                    <a:pt x="219" y="13"/>
                  </a:moveTo>
                  <a:cubicBezTo>
                    <a:pt x="203" y="4"/>
                    <a:pt x="178" y="0"/>
                    <a:pt x="143" y="0"/>
                  </a:cubicBezTo>
                  <a:cubicBezTo>
                    <a:pt x="126" y="0"/>
                    <a:pt x="109" y="1"/>
                    <a:pt x="92" y="4"/>
                  </a:cubicBezTo>
                  <a:cubicBezTo>
                    <a:pt x="80" y="6"/>
                    <a:pt x="78" y="6"/>
                    <a:pt x="70" y="8"/>
                  </a:cubicBezTo>
                  <a:cubicBezTo>
                    <a:pt x="54" y="11"/>
                    <a:pt x="52" y="27"/>
                    <a:pt x="52" y="27"/>
                  </a:cubicBezTo>
                  <a:cubicBezTo>
                    <a:pt x="47" y="48"/>
                    <a:pt x="47" y="48"/>
                    <a:pt x="47" y="48"/>
                  </a:cubicBezTo>
                  <a:cubicBezTo>
                    <a:pt x="44" y="62"/>
                    <a:pt x="52" y="61"/>
                    <a:pt x="55" y="60"/>
                  </a:cubicBezTo>
                  <a:cubicBezTo>
                    <a:pt x="62" y="58"/>
                    <a:pt x="66" y="56"/>
                    <a:pt x="80" y="53"/>
                  </a:cubicBezTo>
                  <a:cubicBezTo>
                    <a:pt x="94" y="50"/>
                    <a:pt x="108" y="48"/>
                    <a:pt x="120" y="48"/>
                  </a:cubicBezTo>
                  <a:cubicBezTo>
                    <a:pt x="137" y="48"/>
                    <a:pt x="150" y="49"/>
                    <a:pt x="158" y="53"/>
                  </a:cubicBezTo>
                  <a:cubicBezTo>
                    <a:pt x="167" y="57"/>
                    <a:pt x="171" y="63"/>
                    <a:pt x="171" y="72"/>
                  </a:cubicBezTo>
                  <a:cubicBezTo>
                    <a:pt x="171" y="74"/>
                    <a:pt x="171" y="76"/>
                    <a:pt x="170" y="78"/>
                  </a:cubicBezTo>
                  <a:cubicBezTo>
                    <a:pt x="170" y="80"/>
                    <a:pt x="168" y="81"/>
                    <a:pt x="164" y="82"/>
                  </a:cubicBezTo>
                  <a:cubicBezTo>
                    <a:pt x="140" y="83"/>
                    <a:pt x="123" y="86"/>
                    <a:pt x="102" y="89"/>
                  </a:cubicBezTo>
                  <a:cubicBezTo>
                    <a:pt x="81" y="92"/>
                    <a:pt x="63" y="97"/>
                    <a:pt x="48" y="103"/>
                  </a:cubicBezTo>
                  <a:cubicBezTo>
                    <a:pt x="32" y="111"/>
                    <a:pt x="20" y="120"/>
                    <a:pt x="12" y="132"/>
                  </a:cubicBezTo>
                  <a:cubicBezTo>
                    <a:pt x="4" y="144"/>
                    <a:pt x="0" y="159"/>
                    <a:pt x="0" y="176"/>
                  </a:cubicBezTo>
                  <a:cubicBezTo>
                    <a:pt x="0" y="193"/>
                    <a:pt x="6" y="206"/>
                    <a:pt x="17" y="216"/>
                  </a:cubicBezTo>
                  <a:cubicBezTo>
                    <a:pt x="28" y="227"/>
                    <a:pt x="43" y="232"/>
                    <a:pt x="61" y="232"/>
                  </a:cubicBezTo>
                  <a:cubicBezTo>
                    <a:pt x="73" y="231"/>
                    <a:pt x="82" y="231"/>
                    <a:pt x="88" y="229"/>
                  </a:cubicBezTo>
                  <a:cubicBezTo>
                    <a:pt x="94" y="228"/>
                    <a:pt x="101" y="225"/>
                    <a:pt x="108" y="222"/>
                  </a:cubicBezTo>
                  <a:cubicBezTo>
                    <a:pt x="114" y="220"/>
                    <a:pt x="120" y="217"/>
                    <a:pt x="126" y="213"/>
                  </a:cubicBezTo>
                  <a:cubicBezTo>
                    <a:pt x="132" y="208"/>
                    <a:pt x="136" y="205"/>
                    <a:pt x="142" y="202"/>
                  </a:cubicBezTo>
                  <a:cubicBezTo>
                    <a:pt x="142" y="202"/>
                    <a:pt x="142" y="202"/>
                    <a:pt x="142" y="202"/>
                  </a:cubicBezTo>
                  <a:cubicBezTo>
                    <a:pt x="140" y="209"/>
                    <a:pt x="140" y="209"/>
                    <a:pt x="140" y="209"/>
                  </a:cubicBezTo>
                  <a:cubicBezTo>
                    <a:pt x="140" y="209"/>
                    <a:pt x="140" y="209"/>
                    <a:pt x="140" y="209"/>
                  </a:cubicBezTo>
                  <a:cubicBezTo>
                    <a:pt x="140" y="209"/>
                    <a:pt x="140" y="209"/>
                    <a:pt x="140" y="209"/>
                  </a:cubicBezTo>
                  <a:cubicBezTo>
                    <a:pt x="139" y="217"/>
                    <a:pt x="143" y="224"/>
                    <a:pt x="152" y="225"/>
                  </a:cubicBezTo>
                  <a:cubicBezTo>
                    <a:pt x="152" y="225"/>
                    <a:pt x="152" y="225"/>
                    <a:pt x="152" y="225"/>
                  </a:cubicBezTo>
                  <a:cubicBezTo>
                    <a:pt x="152" y="225"/>
                    <a:pt x="152" y="225"/>
                    <a:pt x="152" y="225"/>
                  </a:cubicBezTo>
                  <a:cubicBezTo>
                    <a:pt x="152" y="225"/>
                    <a:pt x="152" y="225"/>
                    <a:pt x="152" y="225"/>
                  </a:cubicBezTo>
                  <a:cubicBezTo>
                    <a:pt x="158" y="225"/>
                    <a:pt x="176" y="225"/>
                    <a:pt x="185" y="225"/>
                  </a:cubicBezTo>
                  <a:cubicBezTo>
                    <a:pt x="191" y="225"/>
                    <a:pt x="191" y="225"/>
                    <a:pt x="191" y="225"/>
                  </a:cubicBezTo>
                  <a:cubicBezTo>
                    <a:pt x="191" y="225"/>
                    <a:pt x="191" y="225"/>
                    <a:pt x="192" y="225"/>
                  </a:cubicBezTo>
                  <a:cubicBezTo>
                    <a:pt x="200" y="224"/>
                    <a:pt x="208" y="217"/>
                    <a:pt x="210" y="209"/>
                  </a:cubicBezTo>
                  <a:cubicBezTo>
                    <a:pt x="241" y="76"/>
                    <a:pt x="241" y="76"/>
                    <a:pt x="241" y="76"/>
                  </a:cubicBezTo>
                  <a:cubicBezTo>
                    <a:pt x="241" y="73"/>
                    <a:pt x="242" y="69"/>
                    <a:pt x="242" y="65"/>
                  </a:cubicBezTo>
                  <a:cubicBezTo>
                    <a:pt x="242" y="61"/>
                    <a:pt x="243" y="57"/>
                    <a:pt x="243" y="55"/>
                  </a:cubicBezTo>
                  <a:cubicBezTo>
                    <a:pt x="243" y="36"/>
                    <a:pt x="235" y="22"/>
                    <a:pt x="219" y="1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p:nvSpPr>
          <p:spPr bwMode="auto">
            <a:xfrm>
              <a:off x="5156203" y="2949585"/>
              <a:ext cx="996952" cy="1222379"/>
            </a:xfrm>
            <a:custGeom>
              <a:avLst/>
              <a:gdLst>
                <a:gd name="T0" fmla="*/ 201 w 266"/>
                <a:gd name="T1" fmla="*/ 1 h 326"/>
                <a:gd name="T2" fmla="*/ 174 w 266"/>
                <a:gd name="T3" fmla="*/ 17 h 326"/>
                <a:gd name="T4" fmla="*/ 108 w 266"/>
                <a:gd name="T5" fmla="*/ 131 h 326"/>
                <a:gd name="T6" fmla="*/ 101 w 266"/>
                <a:gd name="T7" fmla="*/ 131 h 326"/>
                <a:gd name="T8" fmla="*/ 82 w 266"/>
                <a:gd name="T9" fmla="*/ 18 h 326"/>
                <a:gd name="T10" fmla="*/ 59 w 266"/>
                <a:gd name="T11" fmla="*/ 1 h 326"/>
                <a:gd name="T12" fmla="*/ 21 w 266"/>
                <a:gd name="T13" fmla="*/ 1 h 326"/>
                <a:gd name="T14" fmla="*/ 9 w 266"/>
                <a:gd name="T15" fmla="*/ 17 h 326"/>
                <a:gd name="T16" fmla="*/ 43 w 266"/>
                <a:gd name="T17" fmla="*/ 219 h 326"/>
                <a:gd name="T18" fmla="*/ 43 w 266"/>
                <a:gd name="T19" fmla="*/ 244 h 326"/>
                <a:gd name="T20" fmla="*/ 5 w 266"/>
                <a:gd name="T21" fmla="*/ 309 h 326"/>
                <a:gd name="T22" fmla="*/ 12 w 266"/>
                <a:gd name="T23" fmla="*/ 326 h 326"/>
                <a:gd name="T24" fmla="*/ 56 w 266"/>
                <a:gd name="T25" fmla="*/ 326 h 326"/>
                <a:gd name="T26" fmla="*/ 82 w 266"/>
                <a:gd name="T27" fmla="*/ 309 h 326"/>
                <a:gd name="T28" fmla="*/ 250 w 266"/>
                <a:gd name="T29" fmla="*/ 25 h 326"/>
                <a:gd name="T30" fmla="*/ 252 w 266"/>
                <a:gd name="T31" fmla="*/ 1 h 326"/>
                <a:gd name="T32" fmla="*/ 201 w 266"/>
                <a:gd name="T33" fmla="*/ 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326">
                  <a:moveTo>
                    <a:pt x="201" y="1"/>
                  </a:moveTo>
                  <a:cubicBezTo>
                    <a:pt x="192" y="1"/>
                    <a:pt x="180" y="8"/>
                    <a:pt x="174" y="17"/>
                  </a:cubicBezTo>
                  <a:cubicBezTo>
                    <a:pt x="174" y="17"/>
                    <a:pt x="114" y="121"/>
                    <a:pt x="108" y="131"/>
                  </a:cubicBezTo>
                  <a:cubicBezTo>
                    <a:pt x="105" y="137"/>
                    <a:pt x="101" y="133"/>
                    <a:pt x="101" y="131"/>
                  </a:cubicBezTo>
                  <a:cubicBezTo>
                    <a:pt x="100" y="128"/>
                    <a:pt x="82" y="18"/>
                    <a:pt x="82" y="18"/>
                  </a:cubicBezTo>
                  <a:cubicBezTo>
                    <a:pt x="80" y="9"/>
                    <a:pt x="71" y="1"/>
                    <a:pt x="59" y="1"/>
                  </a:cubicBezTo>
                  <a:cubicBezTo>
                    <a:pt x="21" y="1"/>
                    <a:pt x="21" y="1"/>
                    <a:pt x="21" y="1"/>
                  </a:cubicBezTo>
                  <a:cubicBezTo>
                    <a:pt x="12" y="1"/>
                    <a:pt x="7" y="8"/>
                    <a:pt x="9" y="17"/>
                  </a:cubicBezTo>
                  <a:cubicBezTo>
                    <a:pt x="9" y="17"/>
                    <a:pt x="37" y="181"/>
                    <a:pt x="43" y="219"/>
                  </a:cubicBezTo>
                  <a:cubicBezTo>
                    <a:pt x="46" y="240"/>
                    <a:pt x="43" y="244"/>
                    <a:pt x="43" y="244"/>
                  </a:cubicBezTo>
                  <a:cubicBezTo>
                    <a:pt x="5" y="309"/>
                    <a:pt x="5" y="309"/>
                    <a:pt x="5" y="309"/>
                  </a:cubicBezTo>
                  <a:cubicBezTo>
                    <a:pt x="0" y="318"/>
                    <a:pt x="3" y="326"/>
                    <a:pt x="12" y="326"/>
                  </a:cubicBezTo>
                  <a:cubicBezTo>
                    <a:pt x="56" y="326"/>
                    <a:pt x="56" y="326"/>
                    <a:pt x="56" y="326"/>
                  </a:cubicBezTo>
                  <a:cubicBezTo>
                    <a:pt x="65" y="326"/>
                    <a:pt x="77" y="318"/>
                    <a:pt x="82" y="309"/>
                  </a:cubicBezTo>
                  <a:cubicBezTo>
                    <a:pt x="250" y="25"/>
                    <a:pt x="250" y="25"/>
                    <a:pt x="250" y="25"/>
                  </a:cubicBezTo>
                  <a:cubicBezTo>
                    <a:pt x="250" y="25"/>
                    <a:pt x="266" y="0"/>
                    <a:pt x="252" y="1"/>
                  </a:cubicBezTo>
                  <a:cubicBezTo>
                    <a:pt x="242" y="1"/>
                    <a:pt x="201" y="1"/>
                    <a:pt x="201" y="1"/>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p:nvSpPr>
          <p:spPr bwMode="auto">
            <a:xfrm>
              <a:off x="3209928" y="2693997"/>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noEditPoints="1"/>
            </p:cNvSpPr>
            <p:nvPr/>
          </p:nvSpPr>
          <p:spPr bwMode="auto">
            <a:xfrm>
              <a:off x="6086480" y="2698759"/>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0 h 291"/>
                <a:gd name="T18" fmla="*/ 78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7 h 291"/>
                <a:gd name="T34" fmla="*/ 135 w 288"/>
                <a:gd name="T35" fmla="*/ 140 h 291"/>
                <a:gd name="T36" fmla="*/ 125 w 288"/>
                <a:gd name="T37" fmla="*/ 140 h 291"/>
                <a:gd name="T38" fmla="*/ 112 w 288"/>
                <a:gd name="T39" fmla="*/ 124 h 291"/>
                <a:gd name="T40" fmla="*/ 125 w 288"/>
                <a:gd name="T41" fmla="*/ 69 h 291"/>
                <a:gd name="T42" fmla="*/ 145 w 288"/>
                <a:gd name="T43" fmla="*/ 53 h 291"/>
                <a:gd name="T44" fmla="*/ 159 w 288"/>
                <a:gd name="T45" fmla="*/ 53 h 291"/>
                <a:gd name="T46" fmla="*/ 195 w 288"/>
                <a:gd name="T47" fmla="*/ 62 h 291"/>
                <a:gd name="T48" fmla="*/ 208 w 288"/>
                <a:gd name="T49" fmla="*/ 87 h 291"/>
                <a:gd name="T50" fmla="*/ 189 w 288"/>
                <a:gd name="T51" fmla="*/ 12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0"/>
                    <a:pt x="57" y="290"/>
                    <a:pt x="57" y="290"/>
                  </a:cubicBezTo>
                  <a:cubicBezTo>
                    <a:pt x="66" y="291"/>
                    <a:pt x="76" y="283"/>
                    <a:pt x="78"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7"/>
                  </a:moveTo>
                  <a:cubicBezTo>
                    <a:pt x="176" y="136"/>
                    <a:pt x="158" y="140"/>
                    <a:pt x="135" y="140"/>
                  </a:cubicBezTo>
                  <a:cubicBezTo>
                    <a:pt x="125" y="140"/>
                    <a:pt x="125" y="140"/>
                    <a:pt x="125" y="140"/>
                  </a:cubicBezTo>
                  <a:cubicBezTo>
                    <a:pt x="116" y="141"/>
                    <a:pt x="110" y="133"/>
                    <a:pt x="112" y="124"/>
                  </a:cubicBezTo>
                  <a:cubicBezTo>
                    <a:pt x="125" y="69"/>
                    <a:pt x="125" y="69"/>
                    <a:pt x="125" y="69"/>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7"/>
                  </a:cubicBezTo>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noEditPoints="1"/>
            </p:cNvSpPr>
            <p:nvPr/>
          </p:nvSpPr>
          <p:spPr bwMode="auto">
            <a:xfrm>
              <a:off x="4198940" y="2941646"/>
              <a:ext cx="915988" cy="866777"/>
            </a:xfrm>
            <a:custGeom>
              <a:avLst/>
              <a:gdLst>
                <a:gd name="T0" fmla="*/ 145 w 244"/>
                <a:gd name="T1" fmla="*/ 172 h 231"/>
                <a:gd name="T2" fmla="*/ 128 w 244"/>
                <a:gd name="T3" fmla="*/ 180 h 231"/>
                <a:gd name="T4" fmla="*/ 106 w 244"/>
                <a:gd name="T5" fmla="*/ 185 h 231"/>
                <a:gd name="T6" fmla="*/ 82 w 244"/>
                <a:gd name="T7" fmla="*/ 180 h 231"/>
                <a:gd name="T8" fmla="*/ 74 w 244"/>
                <a:gd name="T9" fmla="*/ 165 h 231"/>
                <a:gd name="T10" fmla="*/ 80 w 244"/>
                <a:gd name="T11" fmla="*/ 144 h 231"/>
                <a:gd name="T12" fmla="*/ 98 w 244"/>
                <a:gd name="T13" fmla="*/ 132 h 231"/>
                <a:gd name="T14" fmla="*/ 126 w 244"/>
                <a:gd name="T15" fmla="*/ 126 h 231"/>
                <a:gd name="T16" fmla="*/ 157 w 244"/>
                <a:gd name="T17" fmla="*/ 122 h 231"/>
                <a:gd name="T18" fmla="*/ 160 w 244"/>
                <a:gd name="T19" fmla="*/ 127 h 231"/>
                <a:gd name="T20" fmla="*/ 151 w 244"/>
                <a:gd name="T21" fmla="*/ 163 h 231"/>
                <a:gd name="T22" fmla="*/ 145 w 244"/>
                <a:gd name="T23" fmla="*/ 172 h 231"/>
                <a:gd name="T24" fmla="*/ 219 w 244"/>
                <a:gd name="T25" fmla="*/ 13 h 231"/>
                <a:gd name="T26" fmla="*/ 144 w 244"/>
                <a:gd name="T27" fmla="*/ 0 h 231"/>
                <a:gd name="T28" fmla="*/ 93 w 244"/>
                <a:gd name="T29" fmla="*/ 4 h 231"/>
                <a:gd name="T30" fmla="*/ 71 w 244"/>
                <a:gd name="T31" fmla="*/ 7 h 231"/>
                <a:gd name="T32" fmla="*/ 53 w 244"/>
                <a:gd name="T33" fmla="*/ 27 h 231"/>
                <a:gd name="T34" fmla="*/ 47 w 244"/>
                <a:gd name="T35" fmla="*/ 48 h 231"/>
                <a:gd name="T36" fmla="*/ 56 w 244"/>
                <a:gd name="T37" fmla="*/ 60 h 231"/>
                <a:gd name="T38" fmla="*/ 81 w 244"/>
                <a:gd name="T39" fmla="*/ 53 h 231"/>
                <a:gd name="T40" fmla="*/ 120 w 244"/>
                <a:gd name="T41" fmla="*/ 47 h 231"/>
                <a:gd name="T42" fmla="*/ 159 w 244"/>
                <a:gd name="T43" fmla="*/ 53 h 231"/>
                <a:gd name="T44" fmla="*/ 172 w 244"/>
                <a:gd name="T45" fmla="*/ 72 h 231"/>
                <a:gd name="T46" fmla="*/ 171 w 244"/>
                <a:gd name="T47" fmla="*/ 78 h 231"/>
                <a:gd name="T48" fmla="*/ 165 w 244"/>
                <a:gd name="T49" fmla="*/ 82 h 231"/>
                <a:gd name="T50" fmla="*/ 102 w 244"/>
                <a:gd name="T51" fmla="*/ 88 h 231"/>
                <a:gd name="T52" fmla="*/ 49 w 244"/>
                <a:gd name="T53" fmla="*/ 103 h 231"/>
                <a:gd name="T54" fmla="*/ 13 w 244"/>
                <a:gd name="T55" fmla="*/ 132 h 231"/>
                <a:gd name="T56" fmla="*/ 0 w 244"/>
                <a:gd name="T57" fmla="*/ 176 h 231"/>
                <a:gd name="T58" fmla="*/ 18 w 244"/>
                <a:gd name="T59" fmla="*/ 216 h 231"/>
                <a:gd name="T60" fmla="*/ 62 w 244"/>
                <a:gd name="T61" fmla="*/ 231 h 231"/>
                <a:gd name="T62" fmla="*/ 89 w 244"/>
                <a:gd name="T63" fmla="*/ 229 h 231"/>
                <a:gd name="T64" fmla="*/ 109 w 244"/>
                <a:gd name="T65" fmla="*/ 222 h 231"/>
                <a:gd name="T66" fmla="*/ 126 w 244"/>
                <a:gd name="T67" fmla="*/ 212 h 231"/>
                <a:gd name="T68" fmla="*/ 142 w 244"/>
                <a:gd name="T69" fmla="*/ 202 h 231"/>
                <a:gd name="T70" fmla="*/ 143 w 244"/>
                <a:gd name="T71" fmla="*/ 202 h 231"/>
                <a:gd name="T72" fmla="*/ 141 w 244"/>
                <a:gd name="T73" fmla="*/ 209 h 231"/>
                <a:gd name="T74" fmla="*/ 141 w 244"/>
                <a:gd name="T75" fmla="*/ 209 h 231"/>
                <a:gd name="T76" fmla="*/ 141 w 244"/>
                <a:gd name="T77" fmla="*/ 209 h 231"/>
                <a:gd name="T78" fmla="*/ 152 w 244"/>
                <a:gd name="T79" fmla="*/ 225 h 231"/>
                <a:gd name="T80" fmla="*/ 152 w 244"/>
                <a:gd name="T81" fmla="*/ 225 h 231"/>
                <a:gd name="T82" fmla="*/ 153 w 244"/>
                <a:gd name="T83" fmla="*/ 225 h 231"/>
                <a:gd name="T84" fmla="*/ 153 w 244"/>
                <a:gd name="T85" fmla="*/ 225 h 231"/>
                <a:gd name="T86" fmla="*/ 186 w 244"/>
                <a:gd name="T87" fmla="*/ 225 h 231"/>
                <a:gd name="T88" fmla="*/ 192 w 244"/>
                <a:gd name="T89" fmla="*/ 225 h 231"/>
                <a:gd name="T90" fmla="*/ 192 w 244"/>
                <a:gd name="T91" fmla="*/ 225 h 231"/>
                <a:gd name="T92" fmla="*/ 210 w 244"/>
                <a:gd name="T93" fmla="*/ 209 h 231"/>
                <a:gd name="T94" fmla="*/ 241 w 244"/>
                <a:gd name="T95" fmla="*/ 76 h 231"/>
                <a:gd name="T96" fmla="*/ 243 w 244"/>
                <a:gd name="T97" fmla="*/ 65 h 231"/>
                <a:gd name="T98" fmla="*/ 244 w 244"/>
                <a:gd name="T99" fmla="*/ 55 h 231"/>
                <a:gd name="T100" fmla="*/ 219 w 244"/>
                <a:gd name="T101"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31">
                  <a:moveTo>
                    <a:pt x="145" y="172"/>
                  </a:moveTo>
                  <a:cubicBezTo>
                    <a:pt x="139" y="175"/>
                    <a:pt x="134" y="178"/>
                    <a:pt x="128" y="180"/>
                  </a:cubicBezTo>
                  <a:cubicBezTo>
                    <a:pt x="120" y="183"/>
                    <a:pt x="113" y="185"/>
                    <a:pt x="106" y="185"/>
                  </a:cubicBezTo>
                  <a:cubicBezTo>
                    <a:pt x="96" y="185"/>
                    <a:pt x="88" y="184"/>
                    <a:pt x="82" y="180"/>
                  </a:cubicBezTo>
                  <a:cubicBezTo>
                    <a:pt x="77" y="177"/>
                    <a:pt x="74" y="172"/>
                    <a:pt x="74" y="165"/>
                  </a:cubicBezTo>
                  <a:cubicBezTo>
                    <a:pt x="74" y="156"/>
                    <a:pt x="76" y="149"/>
                    <a:pt x="80" y="144"/>
                  </a:cubicBezTo>
                  <a:cubicBezTo>
                    <a:pt x="84" y="139"/>
                    <a:pt x="90" y="135"/>
                    <a:pt x="98" y="132"/>
                  </a:cubicBezTo>
                  <a:cubicBezTo>
                    <a:pt x="106" y="129"/>
                    <a:pt x="115" y="127"/>
                    <a:pt x="126" y="126"/>
                  </a:cubicBezTo>
                  <a:cubicBezTo>
                    <a:pt x="135" y="124"/>
                    <a:pt x="155" y="122"/>
                    <a:pt x="157" y="122"/>
                  </a:cubicBezTo>
                  <a:cubicBezTo>
                    <a:pt x="159" y="122"/>
                    <a:pt x="161" y="121"/>
                    <a:pt x="160" y="127"/>
                  </a:cubicBezTo>
                  <a:cubicBezTo>
                    <a:pt x="159" y="130"/>
                    <a:pt x="154" y="153"/>
                    <a:pt x="151" y="163"/>
                  </a:cubicBezTo>
                  <a:cubicBezTo>
                    <a:pt x="151" y="166"/>
                    <a:pt x="147" y="170"/>
                    <a:pt x="145" y="172"/>
                  </a:cubicBezTo>
                  <a:close/>
                  <a:moveTo>
                    <a:pt x="219" y="13"/>
                  </a:moveTo>
                  <a:cubicBezTo>
                    <a:pt x="203" y="4"/>
                    <a:pt x="178" y="0"/>
                    <a:pt x="144" y="0"/>
                  </a:cubicBezTo>
                  <a:cubicBezTo>
                    <a:pt x="127" y="0"/>
                    <a:pt x="110" y="1"/>
                    <a:pt x="93" y="4"/>
                  </a:cubicBezTo>
                  <a:cubicBezTo>
                    <a:pt x="80" y="5"/>
                    <a:pt x="79" y="6"/>
                    <a:pt x="71" y="7"/>
                  </a:cubicBezTo>
                  <a:cubicBezTo>
                    <a:pt x="55" y="11"/>
                    <a:pt x="53" y="27"/>
                    <a:pt x="53" y="27"/>
                  </a:cubicBezTo>
                  <a:cubicBezTo>
                    <a:pt x="47" y="48"/>
                    <a:pt x="47" y="48"/>
                    <a:pt x="47" y="48"/>
                  </a:cubicBezTo>
                  <a:cubicBezTo>
                    <a:pt x="45" y="62"/>
                    <a:pt x="52" y="61"/>
                    <a:pt x="56" y="60"/>
                  </a:cubicBezTo>
                  <a:cubicBezTo>
                    <a:pt x="63" y="58"/>
                    <a:pt x="67" y="56"/>
                    <a:pt x="81" y="53"/>
                  </a:cubicBezTo>
                  <a:cubicBezTo>
                    <a:pt x="95" y="50"/>
                    <a:pt x="109" y="47"/>
                    <a:pt x="120" y="47"/>
                  </a:cubicBezTo>
                  <a:cubicBezTo>
                    <a:pt x="137" y="47"/>
                    <a:pt x="150" y="49"/>
                    <a:pt x="159" y="53"/>
                  </a:cubicBezTo>
                  <a:cubicBezTo>
                    <a:pt x="167" y="57"/>
                    <a:pt x="172" y="63"/>
                    <a:pt x="172" y="72"/>
                  </a:cubicBezTo>
                  <a:cubicBezTo>
                    <a:pt x="172" y="74"/>
                    <a:pt x="172" y="76"/>
                    <a:pt x="171" y="78"/>
                  </a:cubicBezTo>
                  <a:cubicBezTo>
                    <a:pt x="170" y="80"/>
                    <a:pt x="169" y="81"/>
                    <a:pt x="165" y="82"/>
                  </a:cubicBezTo>
                  <a:cubicBezTo>
                    <a:pt x="141" y="83"/>
                    <a:pt x="123" y="85"/>
                    <a:pt x="102" y="88"/>
                  </a:cubicBezTo>
                  <a:cubicBezTo>
                    <a:pt x="82" y="91"/>
                    <a:pt x="64" y="96"/>
                    <a:pt x="49" y="103"/>
                  </a:cubicBezTo>
                  <a:cubicBezTo>
                    <a:pt x="33" y="110"/>
                    <a:pt x="21" y="120"/>
                    <a:pt x="13" y="132"/>
                  </a:cubicBezTo>
                  <a:cubicBezTo>
                    <a:pt x="4" y="144"/>
                    <a:pt x="0" y="159"/>
                    <a:pt x="0" y="176"/>
                  </a:cubicBezTo>
                  <a:cubicBezTo>
                    <a:pt x="0" y="192"/>
                    <a:pt x="6" y="206"/>
                    <a:pt x="18" y="216"/>
                  </a:cubicBezTo>
                  <a:cubicBezTo>
                    <a:pt x="29" y="226"/>
                    <a:pt x="44" y="231"/>
                    <a:pt x="62" y="231"/>
                  </a:cubicBezTo>
                  <a:cubicBezTo>
                    <a:pt x="73" y="231"/>
                    <a:pt x="82" y="230"/>
                    <a:pt x="89" y="229"/>
                  </a:cubicBezTo>
                  <a:cubicBezTo>
                    <a:pt x="95" y="227"/>
                    <a:pt x="102" y="225"/>
                    <a:pt x="109" y="222"/>
                  </a:cubicBezTo>
                  <a:cubicBezTo>
                    <a:pt x="114" y="220"/>
                    <a:pt x="120" y="216"/>
                    <a:pt x="126" y="212"/>
                  </a:cubicBezTo>
                  <a:cubicBezTo>
                    <a:pt x="133" y="208"/>
                    <a:pt x="137" y="205"/>
                    <a:pt x="142" y="202"/>
                  </a:cubicBezTo>
                  <a:cubicBezTo>
                    <a:pt x="143" y="202"/>
                    <a:pt x="143" y="202"/>
                    <a:pt x="143" y="202"/>
                  </a:cubicBezTo>
                  <a:cubicBezTo>
                    <a:pt x="141" y="209"/>
                    <a:pt x="141" y="209"/>
                    <a:pt x="141" y="209"/>
                  </a:cubicBezTo>
                  <a:cubicBezTo>
                    <a:pt x="141" y="209"/>
                    <a:pt x="141" y="209"/>
                    <a:pt x="141" y="209"/>
                  </a:cubicBezTo>
                  <a:cubicBezTo>
                    <a:pt x="141" y="209"/>
                    <a:pt x="141" y="209"/>
                    <a:pt x="141" y="209"/>
                  </a:cubicBezTo>
                  <a:cubicBezTo>
                    <a:pt x="139" y="217"/>
                    <a:pt x="144" y="224"/>
                    <a:pt x="152" y="225"/>
                  </a:cubicBezTo>
                  <a:cubicBezTo>
                    <a:pt x="152" y="225"/>
                    <a:pt x="152" y="225"/>
                    <a:pt x="152" y="225"/>
                  </a:cubicBezTo>
                  <a:cubicBezTo>
                    <a:pt x="153" y="225"/>
                    <a:pt x="153" y="225"/>
                    <a:pt x="153" y="225"/>
                  </a:cubicBezTo>
                  <a:cubicBezTo>
                    <a:pt x="153" y="225"/>
                    <a:pt x="153" y="225"/>
                    <a:pt x="153" y="225"/>
                  </a:cubicBezTo>
                  <a:cubicBezTo>
                    <a:pt x="159" y="225"/>
                    <a:pt x="177" y="225"/>
                    <a:pt x="186" y="225"/>
                  </a:cubicBezTo>
                  <a:cubicBezTo>
                    <a:pt x="192" y="225"/>
                    <a:pt x="192" y="225"/>
                    <a:pt x="192" y="225"/>
                  </a:cubicBezTo>
                  <a:cubicBezTo>
                    <a:pt x="192" y="225"/>
                    <a:pt x="192" y="225"/>
                    <a:pt x="192" y="225"/>
                  </a:cubicBezTo>
                  <a:cubicBezTo>
                    <a:pt x="201" y="224"/>
                    <a:pt x="208" y="217"/>
                    <a:pt x="210" y="209"/>
                  </a:cubicBezTo>
                  <a:cubicBezTo>
                    <a:pt x="241" y="76"/>
                    <a:pt x="241" y="76"/>
                    <a:pt x="241" y="76"/>
                  </a:cubicBezTo>
                  <a:cubicBezTo>
                    <a:pt x="242" y="73"/>
                    <a:pt x="242" y="69"/>
                    <a:pt x="243" y="65"/>
                  </a:cubicBezTo>
                  <a:cubicBezTo>
                    <a:pt x="243" y="61"/>
                    <a:pt x="244" y="57"/>
                    <a:pt x="244" y="55"/>
                  </a:cubicBezTo>
                  <a:cubicBezTo>
                    <a:pt x="244" y="36"/>
                    <a:pt x="235" y="22"/>
                    <a:pt x="219" y="13"/>
                  </a:cubicBezTo>
                  <a:close/>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p:nvSpPr>
          <p:spPr bwMode="auto">
            <a:xfrm>
              <a:off x="8008940" y="2705107"/>
              <a:ext cx="492125" cy="1079504"/>
            </a:xfrm>
            <a:custGeom>
              <a:avLst/>
              <a:gdLst>
                <a:gd name="T0" fmla="*/ 116 w 131"/>
                <a:gd name="T1" fmla="*/ 0 h 288"/>
                <a:gd name="T2" fmla="*/ 79 w 131"/>
                <a:gd name="T3" fmla="*/ 0 h 288"/>
                <a:gd name="T4" fmla="*/ 79 w 131"/>
                <a:gd name="T5" fmla="*/ 0 h 288"/>
                <a:gd name="T6" fmla="*/ 79 w 131"/>
                <a:gd name="T7" fmla="*/ 0 h 288"/>
                <a:gd name="T8" fmla="*/ 59 w 131"/>
                <a:gd name="T9" fmla="*/ 15 h 288"/>
                <a:gd name="T10" fmla="*/ 58 w 131"/>
                <a:gd name="T11" fmla="*/ 16 h 288"/>
                <a:gd name="T12" fmla="*/ 56 w 131"/>
                <a:gd name="T13" fmla="*/ 27 h 288"/>
                <a:gd name="T14" fmla="*/ 4 w 131"/>
                <a:gd name="T15" fmla="*/ 262 h 288"/>
                <a:gd name="T16" fmla="*/ 2 w 131"/>
                <a:gd name="T17" fmla="*/ 272 h 288"/>
                <a:gd name="T18" fmla="*/ 2 w 131"/>
                <a:gd name="T19" fmla="*/ 272 h 288"/>
                <a:gd name="T20" fmla="*/ 13 w 131"/>
                <a:gd name="T21" fmla="*/ 288 h 288"/>
                <a:gd name="T22" fmla="*/ 13 w 131"/>
                <a:gd name="T23" fmla="*/ 288 h 288"/>
                <a:gd name="T24" fmla="*/ 52 w 131"/>
                <a:gd name="T25" fmla="*/ 288 h 288"/>
                <a:gd name="T26" fmla="*/ 72 w 131"/>
                <a:gd name="T27" fmla="*/ 273 h 288"/>
                <a:gd name="T28" fmla="*/ 73 w 131"/>
                <a:gd name="T29" fmla="*/ 272 h 288"/>
                <a:gd name="T30" fmla="*/ 129 w 131"/>
                <a:gd name="T31" fmla="*/ 16 h 288"/>
                <a:gd name="T32" fmla="*/ 129 w 131"/>
                <a:gd name="T33" fmla="*/ 16 h 288"/>
                <a:gd name="T34" fmla="*/ 116 w 131"/>
                <a:gd name="T3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288">
                  <a:moveTo>
                    <a:pt x="116" y="0"/>
                  </a:moveTo>
                  <a:cubicBezTo>
                    <a:pt x="79" y="0"/>
                    <a:pt x="79" y="0"/>
                    <a:pt x="79" y="0"/>
                  </a:cubicBezTo>
                  <a:cubicBezTo>
                    <a:pt x="79" y="0"/>
                    <a:pt x="79" y="0"/>
                    <a:pt x="79" y="0"/>
                  </a:cubicBezTo>
                  <a:cubicBezTo>
                    <a:pt x="79" y="0"/>
                    <a:pt x="79" y="0"/>
                    <a:pt x="79" y="0"/>
                  </a:cubicBezTo>
                  <a:cubicBezTo>
                    <a:pt x="70" y="0"/>
                    <a:pt x="61" y="6"/>
                    <a:pt x="59" y="15"/>
                  </a:cubicBezTo>
                  <a:cubicBezTo>
                    <a:pt x="59" y="15"/>
                    <a:pt x="58" y="16"/>
                    <a:pt x="58" y="16"/>
                  </a:cubicBezTo>
                  <a:cubicBezTo>
                    <a:pt x="58" y="16"/>
                    <a:pt x="57" y="20"/>
                    <a:pt x="56" y="27"/>
                  </a:cubicBezTo>
                  <a:cubicBezTo>
                    <a:pt x="4" y="262"/>
                    <a:pt x="4" y="262"/>
                    <a:pt x="4" y="262"/>
                  </a:cubicBezTo>
                  <a:cubicBezTo>
                    <a:pt x="3" y="268"/>
                    <a:pt x="2" y="271"/>
                    <a:pt x="2" y="272"/>
                  </a:cubicBezTo>
                  <a:cubicBezTo>
                    <a:pt x="2" y="272"/>
                    <a:pt x="2" y="272"/>
                    <a:pt x="2" y="272"/>
                  </a:cubicBezTo>
                  <a:cubicBezTo>
                    <a:pt x="0" y="281"/>
                    <a:pt x="5" y="287"/>
                    <a:pt x="13" y="288"/>
                  </a:cubicBezTo>
                  <a:cubicBezTo>
                    <a:pt x="13" y="288"/>
                    <a:pt x="13" y="288"/>
                    <a:pt x="13" y="288"/>
                  </a:cubicBezTo>
                  <a:cubicBezTo>
                    <a:pt x="52" y="288"/>
                    <a:pt x="52" y="288"/>
                    <a:pt x="52" y="288"/>
                  </a:cubicBezTo>
                  <a:cubicBezTo>
                    <a:pt x="61" y="288"/>
                    <a:pt x="70" y="282"/>
                    <a:pt x="72" y="273"/>
                  </a:cubicBezTo>
                  <a:cubicBezTo>
                    <a:pt x="72" y="273"/>
                    <a:pt x="73" y="273"/>
                    <a:pt x="73" y="272"/>
                  </a:cubicBezTo>
                  <a:cubicBezTo>
                    <a:pt x="129" y="16"/>
                    <a:pt x="129" y="16"/>
                    <a:pt x="129" y="16"/>
                  </a:cubicBezTo>
                  <a:cubicBezTo>
                    <a:pt x="129" y="16"/>
                    <a:pt x="129" y="16"/>
                    <a:pt x="129" y="16"/>
                  </a:cubicBezTo>
                  <a:cubicBezTo>
                    <a:pt x="131" y="7"/>
                    <a:pt x="126" y="0"/>
                    <a:pt x="116" y="0"/>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p:nvSpPr>
          <p:spPr bwMode="auto">
            <a:xfrm>
              <a:off x="8616961" y="2701928"/>
              <a:ext cx="96837" cy="203201"/>
            </a:xfrm>
            <a:custGeom>
              <a:avLst/>
              <a:gdLst>
                <a:gd name="T0" fmla="*/ 26 w 26"/>
                <a:gd name="T1" fmla="*/ 53 h 54"/>
                <a:gd name="T2" fmla="*/ 22 w 26"/>
                <a:gd name="T3" fmla="*/ 54 h 54"/>
                <a:gd name="T4" fmla="*/ 18 w 26"/>
                <a:gd name="T5" fmla="*/ 54 h 54"/>
                <a:gd name="T6" fmla="*/ 8 w 26"/>
                <a:gd name="T7" fmla="*/ 51 h 54"/>
                <a:gd name="T8" fmla="*/ 5 w 26"/>
                <a:gd name="T9" fmla="*/ 40 h 54"/>
                <a:gd name="T10" fmla="*/ 5 w 26"/>
                <a:gd name="T11" fmla="*/ 18 h 54"/>
                <a:gd name="T12" fmla="*/ 0 w 26"/>
                <a:gd name="T13" fmla="*/ 18 h 54"/>
                <a:gd name="T14" fmla="*/ 0 w 26"/>
                <a:gd name="T15" fmla="*/ 12 h 54"/>
                <a:gd name="T16" fmla="*/ 5 w 26"/>
                <a:gd name="T17" fmla="*/ 12 h 54"/>
                <a:gd name="T18" fmla="*/ 5 w 26"/>
                <a:gd name="T19" fmla="*/ 0 h 54"/>
                <a:gd name="T20" fmla="*/ 12 w 26"/>
                <a:gd name="T21" fmla="*/ 0 h 54"/>
                <a:gd name="T22" fmla="*/ 12 w 26"/>
                <a:gd name="T23" fmla="*/ 12 h 54"/>
                <a:gd name="T24" fmla="*/ 26 w 26"/>
                <a:gd name="T25" fmla="*/ 12 h 54"/>
                <a:gd name="T26" fmla="*/ 26 w 26"/>
                <a:gd name="T27" fmla="*/ 18 h 54"/>
                <a:gd name="T28" fmla="*/ 12 w 26"/>
                <a:gd name="T29" fmla="*/ 18 h 54"/>
                <a:gd name="T30" fmla="*/ 12 w 26"/>
                <a:gd name="T31" fmla="*/ 37 h 54"/>
                <a:gd name="T32" fmla="*/ 12 w 26"/>
                <a:gd name="T33" fmla="*/ 42 h 54"/>
                <a:gd name="T34" fmla="*/ 13 w 26"/>
                <a:gd name="T35" fmla="*/ 45 h 54"/>
                <a:gd name="T36" fmla="*/ 15 w 26"/>
                <a:gd name="T37" fmla="*/ 47 h 54"/>
                <a:gd name="T38" fmla="*/ 20 w 26"/>
                <a:gd name="T39" fmla="*/ 48 h 54"/>
                <a:gd name="T40" fmla="*/ 23 w 26"/>
                <a:gd name="T41" fmla="*/ 48 h 54"/>
                <a:gd name="T42" fmla="*/ 26 w 26"/>
                <a:gd name="T43" fmla="*/ 47 h 54"/>
                <a:gd name="T44" fmla="*/ 26 w 26"/>
                <a:gd name="T45" fmla="*/ 47 h 54"/>
                <a:gd name="T46" fmla="*/ 26 w 26"/>
                <a:gd name="T47"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54">
                  <a:moveTo>
                    <a:pt x="26" y="53"/>
                  </a:moveTo>
                  <a:cubicBezTo>
                    <a:pt x="25" y="53"/>
                    <a:pt x="23" y="54"/>
                    <a:pt x="22" y="54"/>
                  </a:cubicBezTo>
                  <a:cubicBezTo>
                    <a:pt x="20" y="54"/>
                    <a:pt x="19" y="54"/>
                    <a:pt x="18" y="54"/>
                  </a:cubicBezTo>
                  <a:cubicBezTo>
                    <a:pt x="13" y="54"/>
                    <a:pt x="10" y="53"/>
                    <a:pt x="8" y="51"/>
                  </a:cubicBezTo>
                  <a:cubicBezTo>
                    <a:pt x="6" y="49"/>
                    <a:pt x="5" y="45"/>
                    <a:pt x="5" y="40"/>
                  </a:cubicBezTo>
                  <a:cubicBezTo>
                    <a:pt x="5" y="18"/>
                    <a:pt x="5" y="18"/>
                    <a:pt x="5" y="18"/>
                  </a:cubicBezTo>
                  <a:cubicBezTo>
                    <a:pt x="0" y="18"/>
                    <a:pt x="0" y="18"/>
                    <a:pt x="0" y="18"/>
                  </a:cubicBezTo>
                  <a:cubicBezTo>
                    <a:pt x="0" y="12"/>
                    <a:pt x="0" y="12"/>
                    <a:pt x="0" y="12"/>
                  </a:cubicBezTo>
                  <a:cubicBezTo>
                    <a:pt x="5" y="12"/>
                    <a:pt x="5" y="12"/>
                    <a:pt x="5" y="12"/>
                  </a:cubicBezTo>
                  <a:cubicBezTo>
                    <a:pt x="5" y="0"/>
                    <a:pt x="5" y="0"/>
                    <a:pt x="5" y="0"/>
                  </a:cubicBezTo>
                  <a:cubicBezTo>
                    <a:pt x="12" y="0"/>
                    <a:pt x="12" y="0"/>
                    <a:pt x="12" y="0"/>
                  </a:cubicBezTo>
                  <a:cubicBezTo>
                    <a:pt x="12" y="12"/>
                    <a:pt x="12" y="12"/>
                    <a:pt x="12" y="12"/>
                  </a:cubicBezTo>
                  <a:cubicBezTo>
                    <a:pt x="26" y="12"/>
                    <a:pt x="26" y="12"/>
                    <a:pt x="26" y="12"/>
                  </a:cubicBezTo>
                  <a:cubicBezTo>
                    <a:pt x="26" y="18"/>
                    <a:pt x="26" y="18"/>
                    <a:pt x="26" y="18"/>
                  </a:cubicBezTo>
                  <a:cubicBezTo>
                    <a:pt x="12" y="18"/>
                    <a:pt x="12" y="18"/>
                    <a:pt x="12" y="18"/>
                  </a:cubicBezTo>
                  <a:cubicBezTo>
                    <a:pt x="12" y="37"/>
                    <a:pt x="12" y="37"/>
                    <a:pt x="12" y="37"/>
                  </a:cubicBezTo>
                  <a:cubicBezTo>
                    <a:pt x="12" y="39"/>
                    <a:pt x="12" y="41"/>
                    <a:pt x="12" y="42"/>
                  </a:cubicBezTo>
                  <a:cubicBezTo>
                    <a:pt x="12" y="43"/>
                    <a:pt x="12" y="44"/>
                    <a:pt x="13" y="45"/>
                  </a:cubicBezTo>
                  <a:cubicBezTo>
                    <a:pt x="13" y="46"/>
                    <a:pt x="14" y="47"/>
                    <a:pt x="15" y="47"/>
                  </a:cubicBezTo>
                  <a:cubicBezTo>
                    <a:pt x="16" y="48"/>
                    <a:pt x="18" y="48"/>
                    <a:pt x="20" y="48"/>
                  </a:cubicBezTo>
                  <a:cubicBezTo>
                    <a:pt x="21" y="48"/>
                    <a:pt x="22" y="48"/>
                    <a:pt x="23" y="48"/>
                  </a:cubicBezTo>
                  <a:cubicBezTo>
                    <a:pt x="24" y="47"/>
                    <a:pt x="25" y="47"/>
                    <a:pt x="26" y="47"/>
                  </a:cubicBezTo>
                  <a:cubicBezTo>
                    <a:pt x="26" y="47"/>
                    <a:pt x="26" y="47"/>
                    <a:pt x="26" y="47"/>
                  </a:cubicBezTo>
                  <a:cubicBezTo>
                    <a:pt x="26" y="53"/>
                    <a:pt x="26" y="53"/>
                    <a:pt x="26" y="5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p:nvSpPr>
          <p:spPr bwMode="auto">
            <a:xfrm>
              <a:off x="8743949" y="2743201"/>
              <a:ext cx="225426" cy="157162"/>
            </a:xfrm>
            <a:custGeom>
              <a:avLst/>
              <a:gdLst>
                <a:gd name="T0" fmla="*/ 60 w 60"/>
                <a:gd name="T1" fmla="*/ 42 h 42"/>
                <a:gd name="T2" fmla="*/ 54 w 60"/>
                <a:gd name="T3" fmla="*/ 42 h 42"/>
                <a:gd name="T4" fmla="*/ 54 w 60"/>
                <a:gd name="T5" fmla="*/ 19 h 42"/>
                <a:gd name="T6" fmla="*/ 53 w 60"/>
                <a:gd name="T7" fmla="*/ 14 h 42"/>
                <a:gd name="T8" fmla="*/ 52 w 60"/>
                <a:gd name="T9" fmla="*/ 10 h 42"/>
                <a:gd name="T10" fmla="*/ 50 w 60"/>
                <a:gd name="T11" fmla="*/ 7 h 42"/>
                <a:gd name="T12" fmla="*/ 45 w 60"/>
                <a:gd name="T13" fmla="*/ 7 h 42"/>
                <a:gd name="T14" fmla="*/ 39 w 60"/>
                <a:gd name="T15" fmla="*/ 8 h 42"/>
                <a:gd name="T16" fmla="*/ 34 w 60"/>
                <a:gd name="T17" fmla="*/ 12 h 42"/>
                <a:gd name="T18" fmla="*/ 34 w 60"/>
                <a:gd name="T19" fmla="*/ 14 h 42"/>
                <a:gd name="T20" fmla="*/ 34 w 60"/>
                <a:gd name="T21" fmla="*/ 16 h 42"/>
                <a:gd name="T22" fmla="*/ 34 w 60"/>
                <a:gd name="T23" fmla="*/ 42 h 42"/>
                <a:gd name="T24" fmla="*/ 27 w 60"/>
                <a:gd name="T25" fmla="*/ 42 h 42"/>
                <a:gd name="T26" fmla="*/ 27 w 60"/>
                <a:gd name="T27" fmla="*/ 19 h 42"/>
                <a:gd name="T28" fmla="*/ 27 w 60"/>
                <a:gd name="T29" fmla="*/ 14 h 42"/>
                <a:gd name="T30" fmla="*/ 26 w 60"/>
                <a:gd name="T31" fmla="*/ 10 h 42"/>
                <a:gd name="T32" fmla="*/ 23 w 60"/>
                <a:gd name="T33" fmla="*/ 7 h 42"/>
                <a:gd name="T34" fmla="*/ 19 w 60"/>
                <a:gd name="T35" fmla="*/ 7 h 42"/>
                <a:gd name="T36" fmla="*/ 13 w 60"/>
                <a:gd name="T37" fmla="*/ 8 h 42"/>
                <a:gd name="T38" fmla="*/ 7 w 60"/>
                <a:gd name="T39" fmla="*/ 12 h 42"/>
                <a:gd name="T40" fmla="*/ 7 w 60"/>
                <a:gd name="T41" fmla="*/ 42 h 42"/>
                <a:gd name="T42" fmla="*/ 0 w 60"/>
                <a:gd name="T43" fmla="*/ 42 h 42"/>
                <a:gd name="T44" fmla="*/ 0 w 60"/>
                <a:gd name="T45" fmla="*/ 1 h 42"/>
                <a:gd name="T46" fmla="*/ 7 w 60"/>
                <a:gd name="T47" fmla="*/ 1 h 42"/>
                <a:gd name="T48" fmla="*/ 7 w 60"/>
                <a:gd name="T49" fmla="*/ 6 h 42"/>
                <a:gd name="T50" fmla="*/ 14 w 60"/>
                <a:gd name="T51" fmla="*/ 2 h 42"/>
                <a:gd name="T52" fmla="*/ 21 w 60"/>
                <a:gd name="T53" fmla="*/ 0 h 42"/>
                <a:gd name="T54" fmla="*/ 28 w 60"/>
                <a:gd name="T55" fmla="*/ 2 h 42"/>
                <a:gd name="T56" fmla="*/ 32 w 60"/>
                <a:gd name="T57" fmla="*/ 7 h 42"/>
                <a:gd name="T58" fmla="*/ 40 w 60"/>
                <a:gd name="T59" fmla="*/ 2 h 42"/>
                <a:gd name="T60" fmla="*/ 47 w 60"/>
                <a:gd name="T61" fmla="*/ 0 h 42"/>
                <a:gd name="T62" fmla="*/ 57 w 60"/>
                <a:gd name="T63" fmla="*/ 4 h 42"/>
                <a:gd name="T64" fmla="*/ 60 w 60"/>
                <a:gd name="T65" fmla="*/ 16 h 42"/>
                <a:gd name="T66" fmla="*/ 60 w 60"/>
                <a:gd name="T6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42">
                  <a:moveTo>
                    <a:pt x="60" y="42"/>
                  </a:moveTo>
                  <a:cubicBezTo>
                    <a:pt x="54" y="42"/>
                    <a:pt x="54" y="42"/>
                    <a:pt x="54" y="42"/>
                  </a:cubicBezTo>
                  <a:cubicBezTo>
                    <a:pt x="54" y="19"/>
                    <a:pt x="54" y="19"/>
                    <a:pt x="54" y="19"/>
                  </a:cubicBezTo>
                  <a:cubicBezTo>
                    <a:pt x="54" y="17"/>
                    <a:pt x="53" y="15"/>
                    <a:pt x="53" y="14"/>
                  </a:cubicBezTo>
                  <a:cubicBezTo>
                    <a:pt x="53" y="12"/>
                    <a:pt x="53" y="11"/>
                    <a:pt x="52" y="10"/>
                  </a:cubicBezTo>
                  <a:cubicBezTo>
                    <a:pt x="52" y="9"/>
                    <a:pt x="51" y="8"/>
                    <a:pt x="50" y="7"/>
                  </a:cubicBezTo>
                  <a:cubicBezTo>
                    <a:pt x="49" y="7"/>
                    <a:pt x="47" y="7"/>
                    <a:pt x="45" y="7"/>
                  </a:cubicBezTo>
                  <a:cubicBezTo>
                    <a:pt x="43" y="7"/>
                    <a:pt x="41" y="7"/>
                    <a:pt x="39" y="8"/>
                  </a:cubicBezTo>
                  <a:cubicBezTo>
                    <a:pt x="38" y="9"/>
                    <a:pt x="36" y="10"/>
                    <a:pt x="34" y="12"/>
                  </a:cubicBezTo>
                  <a:cubicBezTo>
                    <a:pt x="34" y="12"/>
                    <a:pt x="34" y="13"/>
                    <a:pt x="34" y="14"/>
                  </a:cubicBezTo>
                  <a:cubicBezTo>
                    <a:pt x="34" y="15"/>
                    <a:pt x="34" y="15"/>
                    <a:pt x="34" y="16"/>
                  </a:cubicBezTo>
                  <a:cubicBezTo>
                    <a:pt x="34" y="42"/>
                    <a:pt x="34" y="42"/>
                    <a:pt x="34" y="42"/>
                  </a:cubicBezTo>
                  <a:cubicBezTo>
                    <a:pt x="27" y="42"/>
                    <a:pt x="27" y="42"/>
                    <a:pt x="27" y="42"/>
                  </a:cubicBezTo>
                  <a:cubicBezTo>
                    <a:pt x="27" y="19"/>
                    <a:pt x="27" y="19"/>
                    <a:pt x="27" y="19"/>
                  </a:cubicBezTo>
                  <a:cubicBezTo>
                    <a:pt x="27" y="17"/>
                    <a:pt x="27" y="15"/>
                    <a:pt x="27" y="14"/>
                  </a:cubicBezTo>
                  <a:cubicBezTo>
                    <a:pt x="27" y="12"/>
                    <a:pt x="26" y="11"/>
                    <a:pt x="26" y="10"/>
                  </a:cubicBezTo>
                  <a:cubicBezTo>
                    <a:pt x="25" y="9"/>
                    <a:pt x="24" y="8"/>
                    <a:pt x="23" y="7"/>
                  </a:cubicBezTo>
                  <a:cubicBezTo>
                    <a:pt x="22" y="7"/>
                    <a:pt x="21" y="7"/>
                    <a:pt x="19" y="7"/>
                  </a:cubicBezTo>
                  <a:cubicBezTo>
                    <a:pt x="17" y="7"/>
                    <a:pt x="15" y="7"/>
                    <a:pt x="13" y="8"/>
                  </a:cubicBezTo>
                  <a:cubicBezTo>
                    <a:pt x="11" y="9"/>
                    <a:pt x="9" y="10"/>
                    <a:pt x="7" y="12"/>
                  </a:cubicBezTo>
                  <a:cubicBezTo>
                    <a:pt x="7" y="42"/>
                    <a:pt x="7" y="42"/>
                    <a:pt x="7" y="42"/>
                  </a:cubicBezTo>
                  <a:cubicBezTo>
                    <a:pt x="0" y="42"/>
                    <a:pt x="0" y="42"/>
                    <a:pt x="0" y="42"/>
                  </a:cubicBezTo>
                  <a:cubicBezTo>
                    <a:pt x="0" y="1"/>
                    <a:pt x="0" y="1"/>
                    <a:pt x="0" y="1"/>
                  </a:cubicBezTo>
                  <a:cubicBezTo>
                    <a:pt x="7" y="1"/>
                    <a:pt x="7" y="1"/>
                    <a:pt x="7" y="1"/>
                  </a:cubicBezTo>
                  <a:cubicBezTo>
                    <a:pt x="7" y="6"/>
                    <a:pt x="7" y="6"/>
                    <a:pt x="7" y="6"/>
                  </a:cubicBezTo>
                  <a:cubicBezTo>
                    <a:pt x="9" y="4"/>
                    <a:pt x="12" y="3"/>
                    <a:pt x="14" y="2"/>
                  </a:cubicBezTo>
                  <a:cubicBezTo>
                    <a:pt x="16" y="1"/>
                    <a:pt x="18" y="0"/>
                    <a:pt x="21" y="0"/>
                  </a:cubicBezTo>
                  <a:cubicBezTo>
                    <a:pt x="23" y="0"/>
                    <a:pt x="26" y="1"/>
                    <a:pt x="28" y="2"/>
                  </a:cubicBezTo>
                  <a:cubicBezTo>
                    <a:pt x="30" y="3"/>
                    <a:pt x="31" y="5"/>
                    <a:pt x="32" y="7"/>
                  </a:cubicBezTo>
                  <a:cubicBezTo>
                    <a:pt x="35" y="4"/>
                    <a:pt x="38" y="3"/>
                    <a:pt x="40" y="2"/>
                  </a:cubicBezTo>
                  <a:cubicBezTo>
                    <a:pt x="42" y="1"/>
                    <a:pt x="45" y="0"/>
                    <a:pt x="47" y="0"/>
                  </a:cubicBezTo>
                  <a:cubicBezTo>
                    <a:pt x="52" y="0"/>
                    <a:pt x="55" y="1"/>
                    <a:pt x="57" y="4"/>
                  </a:cubicBezTo>
                  <a:cubicBezTo>
                    <a:pt x="59" y="7"/>
                    <a:pt x="60" y="11"/>
                    <a:pt x="60" y="16"/>
                  </a:cubicBezTo>
                  <a:cubicBezTo>
                    <a:pt x="60" y="42"/>
                    <a:pt x="60" y="42"/>
                    <a:pt x="60" y="42"/>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38576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000">
              <a:srgbClr val="0079C0"/>
            </a:gs>
            <a:gs pos="85000">
              <a:srgbClr val="00457C"/>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8963" y="309786"/>
            <a:ext cx="8229600" cy="800219"/>
          </a:xfrm>
          <a:prstGeom prst="rect">
            <a:avLst/>
          </a:prstGeom>
          <a:noFill/>
        </p:spPr>
        <p:txBody>
          <a:bodyPr wrap="square" rtlCol="0">
            <a:spAutoFit/>
          </a:bodyPr>
          <a:lstStyle/>
          <a:p>
            <a:pPr marL="0" lvl="0" algn="l"/>
            <a:r>
              <a:rPr lang="en-US" dirty="0" smtClean="0"/>
              <a:t>Click to edit Master title style</a:t>
            </a:r>
            <a:endParaRPr lang="en-US" dirty="0"/>
          </a:p>
        </p:txBody>
      </p:sp>
      <p:sp>
        <p:nvSpPr>
          <p:cNvPr id="7" name="Text Placeholder 6"/>
          <p:cNvSpPr>
            <a:spLocks noGrp="1"/>
          </p:cNvSpPr>
          <p:nvPr>
            <p:ph type="body" idx="1"/>
          </p:nvPr>
        </p:nvSpPr>
        <p:spPr>
          <a:xfrm>
            <a:off x="274663" y="1546861"/>
            <a:ext cx="8229362" cy="490156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6299333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61" r:id="rId4"/>
    <p:sldLayoutId id="2147483656" r:id="rId5"/>
    <p:sldLayoutId id="2147483658" r:id="rId6"/>
    <p:sldLayoutId id="2147483655" r:id="rId7"/>
    <p:sldLayoutId id="2147483657"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lang="en-US" sz="4600" kern="1200" spc="-50" baseline="0" dirty="0">
          <a:solidFill>
            <a:srgbClr val="00447C"/>
          </a:solidFill>
          <a:latin typeface="HelveticaNeueLT Com 45 Lt" pitchFamily="34" charset="0"/>
          <a:ea typeface="+mn-ea"/>
          <a:cs typeface="+mn-cs"/>
        </a:defRPr>
      </a:lvl1pPr>
    </p:titleStyle>
    <p:bodyStyle>
      <a:lvl1pPr marL="342900" indent="-342900" algn="l" defTabSz="914400" rtl="0" eaLnBrk="1" latinLnBrk="0" hangingPunct="1">
        <a:spcBef>
          <a:spcPts val="1200"/>
        </a:spcBef>
        <a:buSzPct val="100000"/>
        <a:buFont typeface="Arial" pitchFamily="34" charset="0"/>
        <a:buBlip>
          <a:blip r:embed="rId11"/>
        </a:buBlip>
        <a:defRPr lang="en-US" sz="3200" kern="1200" dirty="0" smtClean="0">
          <a:solidFill>
            <a:srgbClr val="555457"/>
          </a:solidFill>
          <a:latin typeface="HelveticaNeueLT Com 55 Roman" pitchFamily="34" charset="0"/>
          <a:ea typeface="+mn-ea"/>
          <a:cs typeface="+mn-cs"/>
        </a:defRPr>
      </a:lvl1pPr>
      <a:lvl2pPr marL="742950" indent="-285750" algn="l" defTabSz="914400" rtl="0" eaLnBrk="1" latinLnBrk="0" hangingPunct="1">
        <a:spcBef>
          <a:spcPts val="600"/>
        </a:spcBef>
        <a:buFont typeface="Arial" pitchFamily="34" charset="0"/>
        <a:buChar char="‒"/>
        <a:defRPr lang="en-US" sz="2800" kern="1200" dirty="0" smtClean="0">
          <a:solidFill>
            <a:srgbClr val="555457"/>
          </a:solidFill>
          <a:latin typeface="HelveticaNeueLT Com 55 Roman" pitchFamily="34" charset="0"/>
          <a:ea typeface="+mn-ea"/>
          <a:cs typeface="+mn-cs"/>
        </a:defRPr>
      </a:lvl2pPr>
      <a:lvl3pPr marL="1257300" indent="-342900" algn="l" defTabSz="914400" rtl="0" eaLnBrk="1" latinLnBrk="0" hangingPunct="1">
        <a:spcBef>
          <a:spcPts val="600"/>
        </a:spcBef>
        <a:buFont typeface="Arial" pitchFamily="34" charset="0"/>
        <a:buChar char="‒"/>
        <a:defRPr lang="en-US" sz="2400" kern="1200" dirty="0" smtClean="0">
          <a:solidFill>
            <a:srgbClr val="555457"/>
          </a:solidFill>
          <a:latin typeface="HelveticaNeueLT Com 55 Roman" pitchFamily="34" charset="0"/>
          <a:ea typeface="+mn-ea"/>
          <a:cs typeface="+mn-cs"/>
        </a:defRPr>
      </a:lvl3pPr>
      <a:lvl4pPr marL="1600200" indent="-228600" algn="l" defTabSz="914400" rtl="0" eaLnBrk="1" latinLnBrk="0" hangingPunct="1">
        <a:spcBef>
          <a:spcPts val="600"/>
        </a:spcBef>
        <a:buFont typeface="Arial" pitchFamily="34" charset="0"/>
        <a:buChar char="‒"/>
        <a:defRPr lang="en-US" sz="2000" kern="1200" dirty="0" smtClean="0">
          <a:solidFill>
            <a:srgbClr val="555457"/>
          </a:solidFill>
          <a:latin typeface="HelveticaNeueLT Com 55 Roman" pitchFamily="34" charset="0"/>
          <a:ea typeface="+mn-ea"/>
          <a:cs typeface="+mn-cs"/>
        </a:defRPr>
      </a:lvl4pPr>
      <a:lvl5pPr marL="2057400" indent="-228600" algn="l" defTabSz="914400" rtl="0" eaLnBrk="1" latinLnBrk="0" hangingPunct="1">
        <a:spcBef>
          <a:spcPts val="600"/>
        </a:spcBef>
        <a:buFont typeface="Arial" pitchFamily="34" charset="0"/>
        <a:buChar char="‒"/>
        <a:defRPr lang="en-US" sz="2000" kern="1200" dirty="0">
          <a:solidFill>
            <a:srgbClr val="555457"/>
          </a:solidFill>
          <a:latin typeface="HelveticaNeueLT Com 55 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chart" Target="../charts/char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chart" Target="../charts/char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chart" Target="../charts/char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 Id="rId3" Type="http://schemas.openxmlformats.org/officeDocument/2006/relationships/chart" Target="../charts/char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chart" Target="../charts/chart5.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chart" Target="../charts/chart6.xml"/><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hart" Target="../charts/char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mailto:GreatContent@paypal.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Guidelines to creating high-impact presentations for enterprise clients</a:t>
            </a:r>
            <a:endParaRPr lang="en-US" dirty="0"/>
          </a:p>
        </p:txBody>
      </p:sp>
      <p:sp>
        <p:nvSpPr>
          <p:cNvPr id="6" name="Subtitle 5"/>
          <p:cNvSpPr>
            <a:spLocks noGrp="1"/>
          </p:cNvSpPr>
          <p:nvPr>
            <p:ph type="subTitle" idx="1"/>
          </p:nvPr>
        </p:nvSpPr>
        <p:spPr/>
        <p:txBody>
          <a:bodyPr/>
          <a:lstStyle/>
          <a:p>
            <a:r>
              <a:rPr lang="en-US" smtClean="0"/>
              <a:t>February 2013</a:t>
            </a:r>
            <a:endParaRPr lang="en-US" dirty="0"/>
          </a:p>
        </p:txBody>
      </p:sp>
    </p:spTree>
    <p:extLst>
      <p:ext uri="{BB962C8B-B14F-4D97-AF65-F5344CB8AC3E}">
        <p14:creationId xmlns:p14="http://schemas.microsoft.com/office/powerpoint/2010/main" val="86790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Mac—Starting a new file</a:t>
            </a:r>
            <a:endParaRPr lang="en-US" dirty="0"/>
          </a:p>
        </p:txBody>
      </p:sp>
      <p:sp>
        <p:nvSpPr>
          <p:cNvPr id="3" name="Content Placeholder 2"/>
          <p:cNvSpPr>
            <a:spLocks noGrp="1"/>
          </p:cNvSpPr>
          <p:nvPr>
            <p:ph sz="quarter" idx="13"/>
          </p:nvPr>
        </p:nvSpPr>
        <p:spPr>
          <a:xfrm>
            <a:off x="274664" y="1546860"/>
            <a:ext cx="7048644" cy="4901184"/>
          </a:xfrm>
        </p:spPr>
        <p:txBody>
          <a:bodyPr/>
          <a:lstStyle/>
          <a:p>
            <a:r>
              <a:rPr lang="en-US" dirty="0" smtClean="0"/>
              <a:t>Open PowerPoint 2011</a:t>
            </a:r>
          </a:p>
          <a:p>
            <a:r>
              <a:rPr lang="en-US" dirty="0" smtClean="0"/>
              <a:t>Select My Templates</a:t>
            </a:r>
          </a:p>
          <a:p>
            <a:r>
              <a:rPr lang="en-US" dirty="0" smtClean="0"/>
              <a:t>Select the template from the list </a:t>
            </a:r>
            <a:br>
              <a:rPr lang="en-US" dirty="0" smtClean="0"/>
            </a:br>
            <a:r>
              <a:rPr lang="en-US" dirty="0" smtClean="0"/>
              <a:t>and click Choose</a:t>
            </a:r>
          </a:p>
          <a:p>
            <a:r>
              <a:rPr lang="en-US" dirty="0" smtClean="0"/>
              <a:t>Click File, Save As, rename your presentation, and edit as needed</a:t>
            </a:r>
          </a:p>
          <a:p>
            <a:pPr marL="336550" lvl="1" indent="0">
              <a:buNone/>
            </a:pPr>
            <a:r>
              <a:rPr lang="en-US" dirty="0" smtClean="0"/>
              <a:t>(Note</a:t>
            </a:r>
            <a:r>
              <a:rPr lang="en-US" dirty="0"/>
              <a:t>: Starting a file this way allows you access</a:t>
            </a:r>
            <a:br>
              <a:rPr lang="en-US" dirty="0"/>
            </a:br>
            <a:r>
              <a:rPr lang="en-US" dirty="0"/>
              <a:t>to the whole template, including sample </a:t>
            </a:r>
            <a:r>
              <a:rPr lang="en-US" dirty="0" smtClean="0"/>
              <a:t>slides)</a:t>
            </a:r>
            <a:endParaRPr lang="en-US" dirty="0"/>
          </a:p>
        </p:txBody>
      </p:sp>
    </p:spTree>
    <p:extLst>
      <p:ext uri="{BB962C8B-B14F-4D97-AF65-F5344CB8AC3E}">
        <p14:creationId xmlns:p14="http://schemas.microsoft.com/office/powerpoint/2010/main" val="90423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Mac—Installing fonts</a:t>
            </a:r>
            <a:endParaRPr lang="en-US" dirty="0"/>
          </a:p>
        </p:txBody>
      </p:sp>
      <p:sp>
        <p:nvSpPr>
          <p:cNvPr id="3" name="Content Placeholder 2"/>
          <p:cNvSpPr>
            <a:spLocks noGrp="1"/>
          </p:cNvSpPr>
          <p:nvPr>
            <p:ph sz="quarter" idx="13"/>
          </p:nvPr>
        </p:nvSpPr>
        <p:spPr>
          <a:xfrm>
            <a:off x="274663" y="1546860"/>
            <a:ext cx="7602621" cy="4901184"/>
          </a:xfrm>
        </p:spPr>
        <p:txBody>
          <a:bodyPr/>
          <a:lstStyle/>
          <a:p>
            <a:pPr>
              <a:buClr>
                <a:schemeClr val="tx2"/>
              </a:buClr>
            </a:pPr>
            <a:r>
              <a:rPr lang="en-US" dirty="0" smtClean="0">
                <a:solidFill>
                  <a:schemeClr val="accent1"/>
                </a:solidFill>
              </a:rPr>
              <a:t>HelveticaNeueLTCom</a:t>
            </a:r>
            <a:r>
              <a:rPr lang="en-US" dirty="0" smtClean="0"/>
              <a:t> Font package must be installed</a:t>
            </a:r>
          </a:p>
          <a:p>
            <a:r>
              <a:rPr lang="en-US" dirty="0" smtClean="0"/>
              <a:t>Make sure presentation is not open</a:t>
            </a:r>
          </a:p>
          <a:p>
            <a:r>
              <a:rPr lang="en-US" dirty="0" smtClean="0"/>
              <a:t>Open the Font Book application located under Applications in the Finder Menu</a:t>
            </a:r>
          </a:p>
          <a:p>
            <a:r>
              <a:rPr lang="en-US" dirty="0" smtClean="0"/>
              <a:t>Drag and drop the unzipped font folder into the Font Book application</a:t>
            </a:r>
          </a:p>
          <a:p>
            <a:endParaRPr lang="en-US" dirty="0"/>
          </a:p>
        </p:txBody>
      </p:sp>
    </p:spTree>
    <p:extLst>
      <p:ext uri="{BB962C8B-B14F-4D97-AF65-F5344CB8AC3E}">
        <p14:creationId xmlns:p14="http://schemas.microsoft.com/office/powerpoint/2010/main" val="274834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23"/>
          <p:cNvSpPr txBox="1">
            <a:spLocks/>
          </p:cNvSpPr>
          <p:nvPr/>
        </p:nvSpPr>
        <p:spPr>
          <a:xfrm>
            <a:off x="308963" y="1878468"/>
            <a:ext cx="7858114" cy="132343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600" dirty="0" smtClean="0">
                <a:solidFill>
                  <a:srgbClr val="555457"/>
                </a:solidFill>
                <a:latin typeface="HelveticaNeueLT Com 55 Roman" pitchFamily="34" charset="0"/>
              </a:rPr>
              <a:t>The </a:t>
            </a:r>
            <a:r>
              <a:rPr lang="en-US" sz="1600" dirty="0">
                <a:solidFill>
                  <a:srgbClr val="555457"/>
                </a:solidFill>
                <a:latin typeface="HelveticaNeueLT Com 55 Roman" pitchFamily="34" charset="0"/>
              </a:rPr>
              <a:t>fonts in </a:t>
            </a:r>
            <a:r>
              <a:rPr lang="en-US" sz="1600" dirty="0" smtClean="0">
                <a:solidFill>
                  <a:srgbClr val="555457"/>
                </a:solidFill>
                <a:latin typeface="HelveticaNeueLT Com 55 Roman" pitchFamily="34" charset="0"/>
              </a:rPr>
              <a:t>‘Live text for testing’ should look like ‘Side A.’ If they look like ‘Side B,’ please </a:t>
            </a:r>
            <a:r>
              <a:rPr lang="en-US" sz="1600" dirty="0">
                <a:solidFill>
                  <a:srgbClr val="555457"/>
                </a:solidFill>
                <a:latin typeface="HelveticaNeueLT Com 55 Roman" pitchFamily="34" charset="0"/>
              </a:rPr>
              <a:t>revert </a:t>
            </a:r>
            <a:r>
              <a:rPr lang="en-US" sz="1600" dirty="0" smtClean="0">
                <a:solidFill>
                  <a:srgbClr val="555457"/>
                </a:solidFill>
                <a:latin typeface="HelveticaNeueLT Com 55 Roman" pitchFamily="34" charset="0"/>
              </a:rPr>
              <a:t>back to slides 8 </a:t>
            </a:r>
            <a:r>
              <a:rPr lang="en-US" sz="1600" dirty="0">
                <a:solidFill>
                  <a:srgbClr val="555457"/>
                </a:solidFill>
                <a:latin typeface="HelveticaNeueLT Com 55 Roman" pitchFamily="34" charset="0"/>
              </a:rPr>
              <a:t>and </a:t>
            </a:r>
            <a:r>
              <a:rPr lang="en-US" sz="1600" dirty="0" smtClean="0">
                <a:solidFill>
                  <a:srgbClr val="555457"/>
                </a:solidFill>
                <a:latin typeface="HelveticaNeueLT Com 55 Roman" pitchFamily="34" charset="0"/>
              </a:rPr>
              <a:t>11 </a:t>
            </a:r>
            <a:r>
              <a:rPr lang="en-US" sz="1600" dirty="0">
                <a:solidFill>
                  <a:srgbClr val="555457"/>
                </a:solidFill>
                <a:latin typeface="HelveticaNeueLT Com 55 Roman" pitchFamily="34" charset="0"/>
              </a:rPr>
              <a:t>to ensure that fonts have been installed correctly</a:t>
            </a:r>
            <a:r>
              <a:rPr lang="en-US" sz="1600" dirty="0" smtClean="0">
                <a:solidFill>
                  <a:srgbClr val="555457"/>
                </a:solidFill>
                <a:latin typeface="HelveticaNeueLT Com 55 Roman" pitchFamily="34" charset="0"/>
              </a:rPr>
              <a:t>. Pink circles highlight areas that differ.</a:t>
            </a:r>
          </a:p>
          <a:p>
            <a:pPr>
              <a:lnSpc>
                <a:spcPct val="100000"/>
              </a:lnSpc>
            </a:pPr>
            <a:r>
              <a:rPr lang="en-US" sz="1600" dirty="0" smtClean="0">
                <a:solidFill>
                  <a:srgbClr val="555457"/>
                </a:solidFill>
                <a:latin typeface="HelveticaNeueLT Com 55 Roman" pitchFamily="34" charset="0"/>
              </a:rPr>
              <a:t>It is important to check your font with every presentation, especially when viewing across multiple computers or after </a:t>
            </a:r>
            <a:r>
              <a:rPr lang="en-US" sz="1600" dirty="0">
                <a:solidFill>
                  <a:srgbClr val="555457"/>
                </a:solidFill>
                <a:latin typeface="HelveticaNeueLT Com 55 Roman" pitchFamily="34" charset="0"/>
              </a:rPr>
              <a:t>installing </a:t>
            </a:r>
            <a:r>
              <a:rPr lang="en-US" sz="1600" dirty="0" smtClean="0">
                <a:solidFill>
                  <a:srgbClr val="555457"/>
                </a:solidFill>
                <a:latin typeface="HelveticaNeueLT Com 55 Roman" pitchFamily="34" charset="0"/>
              </a:rPr>
              <a:t>system/software updates.</a:t>
            </a:r>
            <a:endParaRPr lang="en-US" sz="1600" dirty="0">
              <a:solidFill>
                <a:srgbClr val="555457"/>
              </a:solidFill>
              <a:latin typeface="HelveticaNeueLT Com 55 Roman" pitchFamily="34" charset="0"/>
            </a:endParaRPr>
          </a:p>
        </p:txBody>
      </p:sp>
      <p:sp>
        <p:nvSpPr>
          <p:cNvPr id="24" name="Title 23"/>
          <p:cNvSpPr>
            <a:spLocks noGrp="1"/>
          </p:cNvSpPr>
          <p:nvPr>
            <p:ph type="title"/>
          </p:nvPr>
        </p:nvSpPr>
        <p:spPr/>
        <p:txBody>
          <a:bodyPr/>
          <a:lstStyle/>
          <a:p>
            <a:r>
              <a:rPr lang="en-US" dirty="0"/>
              <a:t>Font comparison</a:t>
            </a:r>
          </a:p>
        </p:txBody>
      </p:sp>
      <p:grpSp>
        <p:nvGrpSpPr>
          <p:cNvPr id="10" name="Group 9" hidden="1"/>
          <p:cNvGrpSpPr/>
          <p:nvPr/>
        </p:nvGrpSpPr>
        <p:grpSpPr>
          <a:xfrm>
            <a:off x="-579415" y="3611337"/>
            <a:ext cx="239680" cy="349823"/>
            <a:chOff x="2027997" y="3152203"/>
            <a:chExt cx="406621" cy="445226"/>
          </a:xfrm>
        </p:grpSpPr>
        <p:sp>
          <p:nvSpPr>
            <p:cNvPr id="45" name="Rounded Rectangle 44"/>
            <p:cNvSpPr/>
            <p:nvPr/>
          </p:nvSpPr>
          <p:spPr>
            <a:xfrm>
              <a:off x="2027997" y="3152203"/>
              <a:ext cx="271081" cy="276950"/>
            </a:xfrm>
            <a:prstGeom prst="roundRect">
              <a:avLst>
                <a:gd name="adj" fmla="val 10655"/>
              </a:avLst>
            </a:prstGeom>
            <a:solidFill>
              <a:srgbClr val="00A8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Rounded Rectangle 54"/>
            <p:cNvSpPr/>
            <p:nvPr/>
          </p:nvSpPr>
          <p:spPr>
            <a:xfrm>
              <a:off x="2163537" y="3320479"/>
              <a:ext cx="271081" cy="276950"/>
            </a:xfrm>
            <a:prstGeom prst="roundRect">
              <a:avLst>
                <a:gd name="adj" fmla="val 10655"/>
              </a:avLst>
            </a:prstGeom>
            <a:solidFill>
              <a:srgbClr val="0087C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hidden="1"/>
          <p:cNvGrpSpPr/>
          <p:nvPr/>
        </p:nvGrpSpPr>
        <p:grpSpPr>
          <a:xfrm>
            <a:off x="-579415" y="5312970"/>
            <a:ext cx="239680" cy="349823"/>
            <a:chOff x="2027997" y="3152203"/>
            <a:chExt cx="406621" cy="445226"/>
          </a:xfrm>
        </p:grpSpPr>
        <p:sp>
          <p:nvSpPr>
            <p:cNvPr id="57" name="Rounded Rectangle 56"/>
            <p:cNvSpPr/>
            <p:nvPr/>
          </p:nvSpPr>
          <p:spPr>
            <a:xfrm>
              <a:off x="2027997" y="3152203"/>
              <a:ext cx="271081" cy="276950"/>
            </a:xfrm>
            <a:prstGeom prst="roundRect">
              <a:avLst>
                <a:gd name="adj" fmla="val 10655"/>
              </a:avLst>
            </a:prstGeom>
            <a:solidFill>
              <a:srgbClr val="0161B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Rounded Rectangle 57"/>
            <p:cNvSpPr/>
            <p:nvPr/>
          </p:nvSpPr>
          <p:spPr>
            <a:xfrm>
              <a:off x="2163537" y="3320479"/>
              <a:ext cx="271081" cy="276950"/>
            </a:xfrm>
            <a:prstGeom prst="roundRect">
              <a:avLst>
                <a:gd name="adj" fmla="val 10655"/>
              </a:avLst>
            </a:prstGeom>
            <a:solidFill>
              <a:srgbClr val="093A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9" name="Title 23"/>
          <p:cNvSpPr txBox="1">
            <a:spLocks/>
          </p:cNvSpPr>
          <p:nvPr/>
        </p:nvSpPr>
        <p:spPr>
          <a:xfrm>
            <a:off x="308962" y="1572262"/>
            <a:ext cx="3000885" cy="394980"/>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1800" dirty="0" smtClean="0">
                <a:solidFill>
                  <a:srgbClr val="00447C"/>
                </a:solidFill>
                <a:latin typeface="HelveticaNeueLT Com 65 Md" pitchFamily="34" charset="0"/>
              </a:rPr>
              <a:t>Check your font</a:t>
            </a:r>
            <a:endParaRPr lang="en-US" sz="1800" dirty="0">
              <a:solidFill>
                <a:srgbClr val="00447C"/>
              </a:solidFill>
              <a:latin typeface="HelveticaNeueLT Com 65 Md" pitchFamily="34" charset="0"/>
            </a:endParaRPr>
          </a:p>
        </p:txBody>
      </p:sp>
      <p:sp>
        <p:nvSpPr>
          <p:cNvPr id="33" name="AutoShape 27"/>
          <p:cNvSpPr>
            <a:spLocks noChangeArrowheads="1"/>
          </p:cNvSpPr>
          <p:nvPr/>
        </p:nvSpPr>
        <p:spPr bwMode="auto">
          <a:xfrm>
            <a:off x="400315" y="4039361"/>
            <a:ext cx="2221231" cy="255250"/>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34" name="Text Box 28"/>
          <p:cNvSpPr txBox="1">
            <a:spLocks noChangeArrowheads="1"/>
          </p:cNvSpPr>
          <p:nvPr/>
        </p:nvSpPr>
        <p:spPr bwMode="ltGray">
          <a:xfrm>
            <a:off x="400315" y="4048592"/>
            <a:ext cx="2221231"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lang="en-US" sz="1200" b="1" kern="0" dirty="0" smtClean="0">
                <a:solidFill>
                  <a:srgbClr val="FFFFFF"/>
                </a:solidFill>
                <a:cs typeface="Arial" pitchFamily="34" charset="0"/>
              </a:rPr>
              <a:t>Helvetica Neue LT Com Light</a:t>
            </a:r>
            <a:endPar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endParaRPr>
          </a:p>
        </p:txBody>
      </p:sp>
      <p:sp>
        <p:nvSpPr>
          <p:cNvPr id="35" name="Title 23"/>
          <p:cNvSpPr txBox="1">
            <a:spLocks/>
          </p:cNvSpPr>
          <p:nvPr/>
        </p:nvSpPr>
        <p:spPr>
          <a:xfrm>
            <a:off x="308963" y="3633060"/>
            <a:ext cx="1973006" cy="400110"/>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1800" dirty="0" smtClean="0">
                <a:solidFill>
                  <a:srgbClr val="00447C"/>
                </a:solidFill>
                <a:latin typeface="HelveticaNeueLT Com 65 Md" pitchFamily="34" charset="0"/>
              </a:rPr>
              <a:t>Side A</a:t>
            </a:r>
            <a:endParaRPr lang="en-US" sz="1800" dirty="0">
              <a:solidFill>
                <a:srgbClr val="00447C"/>
              </a:solidFill>
              <a:latin typeface="HelveticaNeueLT Com 65 Md" pitchFamily="34" charset="0"/>
            </a:endParaRPr>
          </a:p>
        </p:txBody>
      </p:sp>
      <p:sp>
        <p:nvSpPr>
          <p:cNvPr id="36" name="Title 23"/>
          <p:cNvSpPr txBox="1">
            <a:spLocks/>
          </p:cNvSpPr>
          <p:nvPr/>
        </p:nvSpPr>
        <p:spPr>
          <a:xfrm>
            <a:off x="3393124" y="3657811"/>
            <a:ext cx="2245723" cy="39498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pPr algn="ctr"/>
            <a:r>
              <a:rPr lang="en-US" dirty="0"/>
              <a:t>Live text for testing</a:t>
            </a:r>
          </a:p>
        </p:txBody>
      </p:sp>
      <p:sp>
        <p:nvSpPr>
          <p:cNvPr id="37" name="Title 23"/>
          <p:cNvSpPr txBox="1">
            <a:spLocks/>
          </p:cNvSpPr>
          <p:nvPr/>
        </p:nvSpPr>
        <p:spPr>
          <a:xfrm>
            <a:off x="6294238" y="3657811"/>
            <a:ext cx="3217348" cy="375359"/>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smtClean="0"/>
              <a:t>Side B</a:t>
            </a:r>
            <a:endParaRPr lang="en-US" dirty="0"/>
          </a:p>
        </p:txBody>
      </p:sp>
      <p:grpSp>
        <p:nvGrpSpPr>
          <p:cNvPr id="38" name="Group 37"/>
          <p:cNvGrpSpPr/>
          <p:nvPr/>
        </p:nvGrpSpPr>
        <p:grpSpPr>
          <a:xfrm>
            <a:off x="3107677" y="3673571"/>
            <a:ext cx="2912124" cy="2514670"/>
            <a:chOff x="3800140" y="1884176"/>
            <a:chExt cx="3723826" cy="3648075"/>
          </a:xfrm>
        </p:grpSpPr>
        <p:cxnSp>
          <p:nvCxnSpPr>
            <p:cNvPr id="64" name="Straight Connector 63"/>
            <p:cNvCxnSpPr/>
            <p:nvPr/>
          </p:nvCxnSpPr>
          <p:spPr>
            <a:xfrm>
              <a:off x="3800140" y="1884176"/>
              <a:ext cx="0" cy="3648075"/>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523966" y="1884176"/>
              <a:ext cx="0" cy="3648075"/>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309848" y="4726552"/>
            <a:ext cx="2412274" cy="1872482"/>
            <a:chOff x="3263318" y="4726552"/>
            <a:chExt cx="2412274" cy="1872482"/>
          </a:xfrm>
        </p:grpSpPr>
        <p:sp>
          <p:nvSpPr>
            <p:cNvPr id="39" name="TextBox 38"/>
            <p:cNvSpPr txBox="1"/>
            <p:nvPr/>
          </p:nvSpPr>
          <p:spPr>
            <a:xfrm>
              <a:off x="3263318" y="4904331"/>
              <a:ext cx="1184625" cy="1403191"/>
            </a:xfrm>
            <a:prstGeom prst="rect">
              <a:avLst/>
            </a:prstGeom>
            <a:noFill/>
          </p:spPr>
          <p:txBody>
            <a:bodyPr wrap="none" rtlCol="0" anchor="ctr">
              <a:noAutofit/>
            </a:bodyPr>
            <a:lstStyle/>
            <a:p>
              <a:pPr algn="ctr">
                <a:lnSpc>
                  <a:spcPts val="2400"/>
                </a:lnSpc>
              </a:pPr>
              <a:r>
                <a:rPr lang="en-US" sz="10000" spc="-20" dirty="0" smtClean="0">
                  <a:solidFill>
                    <a:srgbClr val="555457"/>
                  </a:solidFill>
                  <a:latin typeface="HelveticaNeueLT Com 45 Lt" pitchFamily="34" charset="0"/>
                </a:rPr>
                <a:t>a</a:t>
              </a:r>
            </a:p>
          </p:txBody>
        </p:sp>
        <p:sp>
          <p:nvSpPr>
            <p:cNvPr id="40" name="TextBox 39"/>
            <p:cNvSpPr txBox="1"/>
            <p:nvPr/>
          </p:nvSpPr>
          <p:spPr>
            <a:xfrm>
              <a:off x="4535864" y="4726552"/>
              <a:ext cx="1139728" cy="1872482"/>
            </a:xfrm>
            <a:prstGeom prst="rect">
              <a:avLst/>
            </a:prstGeom>
            <a:noFill/>
          </p:spPr>
          <p:txBody>
            <a:bodyPr wrap="none" rtlCol="0" anchor="ctr">
              <a:noAutofit/>
            </a:bodyPr>
            <a:lstStyle/>
            <a:p>
              <a:pPr algn="ctr">
                <a:lnSpc>
                  <a:spcPts val="2400"/>
                </a:lnSpc>
              </a:pPr>
              <a:r>
                <a:rPr lang="en-US" sz="10000" spc="-20" dirty="0" smtClean="0">
                  <a:solidFill>
                    <a:srgbClr val="555457"/>
                  </a:solidFill>
                  <a:latin typeface="HelveticaNeueLT Com 45 Lt" pitchFamily="34" charset="0"/>
                </a:rPr>
                <a:t>G</a:t>
              </a:r>
            </a:p>
          </p:txBody>
        </p:sp>
      </p:grpSp>
      <p:sp>
        <p:nvSpPr>
          <p:cNvPr id="46" name="AutoShape 27"/>
          <p:cNvSpPr>
            <a:spLocks noChangeArrowheads="1"/>
          </p:cNvSpPr>
          <p:nvPr/>
        </p:nvSpPr>
        <p:spPr bwMode="auto">
          <a:xfrm>
            <a:off x="6509847" y="4039361"/>
            <a:ext cx="405563" cy="255250"/>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47" name="Text Box 28"/>
          <p:cNvSpPr txBox="1">
            <a:spLocks noChangeArrowheads="1"/>
          </p:cNvSpPr>
          <p:nvPr/>
        </p:nvSpPr>
        <p:spPr bwMode="ltGray">
          <a:xfrm>
            <a:off x="6509847" y="4048592"/>
            <a:ext cx="405563"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lang="en-US" sz="1200" b="1" kern="0" dirty="0" smtClean="0">
                <a:solidFill>
                  <a:srgbClr val="FFFFFF"/>
                </a:solidFill>
                <a:cs typeface="Arial" pitchFamily="34" charset="0"/>
              </a:rPr>
              <a:t>Arial</a:t>
            </a:r>
            <a:endPar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endParaRPr>
          </a:p>
        </p:txBody>
      </p:sp>
      <p:pic>
        <p:nvPicPr>
          <p:cNvPr id="5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6687" t="23022" r="18988" b="32605"/>
          <a:stretch/>
        </p:blipFill>
        <p:spPr bwMode="auto">
          <a:xfrm>
            <a:off x="6402331" y="4598059"/>
            <a:ext cx="2280349" cy="1209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69168" y="4630660"/>
            <a:ext cx="2322356" cy="1253098"/>
            <a:chOff x="578069" y="4630660"/>
            <a:chExt cx="2322356" cy="1253098"/>
          </a:xfrm>
        </p:grpSpPr>
        <p:pic>
          <p:nvPicPr>
            <p:cNvPr id="5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416" t="23946" r="18671" b="30081"/>
            <a:stretch/>
          </p:blipFill>
          <p:spPr bwMode="auto">
            <a:xfrm>
              <a:off x="578069" y="4630660"/>
              <a:ext cx="2322356" cy="125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p:cNvSpPr/>
            <p:nvPr/>
          </p:nvSpPr>
          <p:spPr bwMode="auto">
            <a:xfrm>
              <a:off x="1063451" y="5361238"/>
              <a:ext cx="356615" cy="391893"/>
            </a:xfrm>
            <a:prstGeom prst="ellipse">
              <a:avLst/>
            </a:prstGeom>
            <a:noFill/>
            <a:ln w="952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54" name="Oval 53"/>
            <p:cNvSpPr/>
            <p:nvPr/>
          </p:nvSpPr>
          <p:spPr bwMode="auto">
            <a:xfrm>
              <a:off x="2429005" y="5361238"/>
              <a:ext cx="356615" cy="391893"/>
            </a:xfrm>
            <a:prstGeom prst="ellipse">
              <a:avLst/>
            </a:prstGeom>
            <a:noFill/>
            <a:ln w="952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sp>
        <p:nvSpPr>
          <p:cNvPr id="60" name="Oval 59"/>
          <p:cNvSpPr/>
          <p:nvPr/>
        </p:nvSpPr>
        <p:spPr bwMode="auto">
          <a:xfrm>
            <a:off x="6828854" y="5361238"/>
            <a:ext cx="356615" cy="391893"/>
          </a:xfrm>
          <a:prstGeom prst="ellipse">
            <a:avLst/>
          </a:prstGeom>
          <a:noFill/>
          <a:ln w="952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1" name="Oval 60"/>
          <p:cNvSpPr/>
          <p:nvPr/>
        </p:nvSpPr>
        <p:spPr bwMode="auto">
          <a:xfrm>
            <a:off x="8245381" y="5361238"/>
            <a:ext cx="356615" cy="391893"/>
          </a:xfrm>
          <a:prstGeom prst="ellipse">
            <a:avLst/>
          </a:prstGeom>
          <a:noFill/>
          <a:ln w="952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cxnSp>
        <p:nvCxnSpPr>
          <p:cNvPr id="62" name="Straight Connector 61"/>
          <p:cNvCxnSpPr/>
          <p:nvPr/>
        </p:nvCxnSpPr>
        <p:spPr>
          <a:xfrm flipH="1">
            <a:off x="7731725" y="4478256"/>
            <a:ext cx="691963" cy="1405502"/>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482151" y="4478256"/>
            <a:ext cx="691963" cy="1405502"/>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75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Content structure</a:t>
            </a:r>
            <a:endParaRPr lang="en-US" dirty="0"/>
          </a:p>
        </p:txBody>
      </p:sp>
      <p:sp>
        <p:nvSpPr>
          <p:cNvPr id="2" name="Content Placeholder 1"/>
          <p:cNvSpPr>
            <a:spLocks noGrp="1"/>
          </p:cNvSpPr>
          <p:nvPr>
            <p:ph sz="quarter" idx="13"/>
          </p:nvPr>
        </p:nvSpPr>
        <p:spPr>
          <a:xfrm>
            <a:off x="274664" y="1546860"/>
            <a:ext cx="7251318" cy="4901184"/>
          </a:xfrm>
        </p:spPr>
        <p:txBody>
          <a:bodyPr/>
          <a:lstStyle/>
          <a:p>
            <a:r>
              <a:rPr lang="en-US" dirty="0" smtClean="0"/>
              <a:t>Bullets are set in 32pt Helvetica </a:t>
            </a:r>
            <a:r>
              <a:rPr lang="en-US" dirty="0" err="1" smtClean="0"/>
              <a:t>Neue</a:t>
            </a:r>
            <a:r>
              <a:rPr lang="en-US" dirty="0" smtClean="0"/>
              <a:t> LT Com 55</a:t>
            </a:r>
          </a:p>
          <a:p>
            <a:pPr lvl="1"/>
            <a:r>
              <a:rPr lang="en-US" dirty="0" smtClean="0"/>
              <a:t>Second-line bullets are set in 28pt Helvetica </a:t>
            </a:r>
            <a:r>
              <a:rPr lang="en-US" dirty="0" err="1" smtClean="0"/>
              <a:t>Neue</a:t>
            </a:r>
            <a:r>
              <a:rPr lang="en-US" dirty="0" smtClean="0"/>
              <a:t> LT Com 55</a:t>
            </a:r>
          </a:p>
          <a:p>
            <a:pPr lvl="2"/>
            <a:r>
              <a:rPr lang="en-US" dirty="0" smtClean="0"/>
              <a:t>Third-line bullets set in 24pt Helvetica </a:t>
            </a:r>
            <a:r>
              <a:rPr lang="en-US" dirty="0" err="1" smtClean="0"/>
              <a:t>Neue</a:t>
            </a:r>
            <a:r>
              <a:rPr lang="en-US" dirty="0" smtClean="0"/>
              <a:t> LT Com 55</a:t>
            </a:r>
          </a:p>
        </p:txBody>
      </p:sp>
      <p:sp>
        <p:nvSpPr>
          <p:cNvPr id="5" name="Title 23"/>
          <p:cNvSpPr txBox="1">
            <a:spLocks/>
          </p:cNvSpPr>
          <p:nvPr/>
        </p:nvSpPr>
        <p:spPr>
          <a:xfrm>
            <a:off x="308963" y="1065984"/>
            <a:ext cx="8229600" cy="410369"/>
          </a:xfrm>
          <a:prstGeom prst="rect">
            <a:avLst/>
          </a:prstGeom>
          <a:noFill/>
        </p:spPr>
        <p:txBody>
          <a:bodyPr wrap="square" rtlCol="0">
            <a:spAutoFit/>
          </a:bodyPr>
          <a:lstStyle>
            <a:defPPr>
              <a:defRPr lang="en-US"/>
            </a:defPPr>
            <a:lvl1pPr>
              <a:lnSpc>
                <a:spcPts val="2400"/>
              </a:lnSpc>
              <a:defRPr sz="2400" spc="-20">
                <a:solidFill>
                  <a:srgbClr val="0079C1"/>
                </a:solidFill>
              </a:defRPr>
            </a:lvl1pPr>
          </a:lstStyle>
          <a:p>
            <a:r>
              <a:rPr lang="en-US" dirty="0" smtClean="0"/>
              <a:t>Title (above) is set in 46pt </a:t>
            </a:r>
            <a:r>
              <a:rPr lang="en-US" dirty="0"/>
              <a:t>Helvetica Neue LT Com </a:t>
            </a:r>
            <a:r>
              <a:rPr lang="en-US" dirty="0" smtClean="0"/>
              <a:t>45 </a:t>
            </a:r>
            <a:endParaRPr lang="en-US" dirty="0"/>
          </a:p>
        </p:txBody>
      </p:sp>
    </p:spTree>
    <p:extLst>
      <p:ext uri="{BB962C8B-B14F-4D97-AF65-F5344CB8AC3E}">
        <p14:creationId xmlns:p14="http://schemas.microsoft.com/office/powerpoint/2010/main" val="397813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Content slide guidelines</a:t>
            </a:r>
            <a:endParaRPr lang="en-US" dirty="0"/>
          </a:p>
        </p:txBody>
      </p:sp>
      <p:sp>
        <p:nvSpPr>
          <p:cNvPr id="2" name="Content Placeholder 1"/>
          <p:cNvSpPr>
            <a:spLocks noGrp="1"/>
          </p:cNvSpPr>
          <p:nvPr>
            <p:ph sz="quarter" idx="13"/>
          </p:nvPr>
        </p:nvSpPr>
        <p:spPr>
          <a:xfrm>
            <a:off x="274664" y="1546860"/>
            <a:ext cx="8359957" cy="4901184"/>
          </a:xfrm>
        </p:spPr>
        <p:txBody>
          <a:bodyPr>
            <a:normAutofit fontScale="92500"/>
          </a:bodyPr>
          <a:lstStyle/>
          <a:p>
            <a:r>
              <a:rPr lang="en-US" dirty="0" smtClean="0"/>
              <a:t>Title should highlight a key takeaway or idea</a:t>
            </a:r>
          </a:p>
          <a:p>
            <a:r>
              <a:rPr lang="en-US" dirty="0" smtClean="0"/>
              <a:t>Limit the title to </a:t>
            </a:r>
            <a:r>
              <a:rPr lang="en-US" dirty="0" smtClean="0">
                <a:solidFill>
                  <a:schemeClr val="accent1"/>
                </a:solidFill>
              </a:rPr>
              <a:t>one line only </a:t>
            </a:r>
            <a:r>
              <a:rPr lang="en-US" dirty="0" smtClean="0"/>
              <a:t>(4 words max.)</a:t>
            </a:r>
          </a:p>
          <a:p>
            <a:r>
              <a:rPr lang="en-US" dirty="0" smtClean="0"/>
              <a:t>Support your title with your slide content</a:t>
            </a:r>
            <a:br>
              <a:rPr lang="en-US" dirty="0" smtClean="0"/>
            </a:br>
            <a:r>
              <a:rPr lang="en-US" dirty="0" smtClean="0"/>
              <a:t>and if necessary, subtitle </a:t>
            </a:r>
          </a:p>
          <a:p>
            <a:r>
              <a:rPr lang="en-US" dirty="0" smtClean="0"/>
              <a:t>Save details for your speaker notes </a:t>
            </a:r>
          </a:p>
          <a:p>
            <a:r>
              <a:rPr lang="en-US" dirty="0" smtClean="0"/>
              <a:t>Ask if your audience needs to read the content on slide or if you want them to hear you say it</a:t>
            </a:r>
            <a:endParaRPr lang="en-US" dirty="0"/>
          </a:p>
        </p:txBody>
      </p:sp>
    </p:spTree>
    <p:extLst>
      <p:ext uri="{BB962C8B-B14F-4D97-AF65-F5344CB8AC3E}">
        <p14:creationId xmlns:p14="http://schemas.microsoft.com/office/powerpoint/2010/main" val="17470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Content slide guidelines (cont.)</a:t>
            </a:r>
            <a:endParaRPr lang="en-US" dirty="0"/>
          </a:p>
        </p:txBody>
      </p:sp>
      <p:sp>
        <p:nvSpPr>
          <p:cNvPr id="2" name="Content Placeholder 1"/>
          <p:cNvSpPr>
            <a:spLocks noGrp="1"/>
          </p:cNvSpPr>
          <p:nvPr>
            <p:ph sz="quarter" idx="13"/>
          </p:nvPr>
        </p:nvSpPr>
        <p:spPr>
          <a:xfrm>
            <a:off x="274664" y="1546860"/>
            <a:ext cx="7562086" cy="4901184"/>
          </a:xfrm>
        </p:spPr>
        <p:txBody>
          <a:bodyPr/>
          <a:lstStyle/>
          <a:p>
            <a:r>
              <a:rPr lang="en-US" dirty="0" smtClean="0"/>
              <a:t>Keep points short and simple, with a clear message</a:t>
            </a:r>
          </a:p>
          <a:p>
            <a:r>
              <a:rPr lang="en-US" dirty="0" smtClean="0"/>
              <a:t>Text highlights are </a:t>
            </a:r>
            <a:r>
              <a:rPr lang="en-US" dirty="0" smtClean="0">
                <a:solidFill>
                  <a:schemeClr val="accent1"/>
                </a:solidFill>
              </a:rPr>
              <a:t>blue</a:t>
            </a:r>
            <a:r>
              <a:rPr lang="en-US" dirty="0" smtClean="0"/>
              <a:t>, not underlined</a:t>
            </a:r>
          </a:p>
          <a:p>
            <a:r>
              <a:rPr lang="en-US" dirty="0" smtClean="0"/>
              <a:t>Edit your copy to fit the recommended font sizes</a:t>
            </a:r>
          </a:p>
        </p:txBody>
      </p:sp>
    </p:spTree>
    <p:extLst>
      <p:ext uri="{BB962C8B-B14F-4D97-AF65-F5344CB8AC3E}">
        <p14:creationId xmlns:p14="http://schemas.microsoft.com/office/powerpoint/2010/main" val="335561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slide layouts</a:t>
            </a:r>
            <a:endParaRPr lang="en-US" dirty="0"/>
          </a:p>
        </p:txBody>
      </p:sp>
      <p:sp>
        <p:nvSpPr>
          <p:cNvPr id="3" name="Content Placeholder 2"/>
          <p:cNvSpPr>
            <a:spLocks noGrp="1"/>
          </p:cNvSpPr>
          <p:nvPr>
            <p:ph sz="quarter" idx="13"/>
          </p:nvPr>
        </p:nvSpPr>
        <p:spPr/>
        <p:txBody>
          <a:bodyPr/>
          <a:lstStyle/>
          <a:p>
            <a:r>
              <a:rPr lang="en-US" dirty="0" smtClean="0"/>
              <a:t>To create different slide layouts or to change from one layout to another, select one of the layouts from the Layout menu on the Home tab</a:t>
            </a:r>
          </a:p>
          <a:p>
            <a:r>
              <a:rPr lang="en-US" dirty="0" smtClean="0"/>
              <a:t>If you make formatting changes to a slide and want to reapply the default settings, click Reset</a:t>
            </a:r>
            <a:endParaRPr lang="en-US" dirty="0"/>
          </a:p>
        </p:txBody>
      </p:sp>
      <p:grpSp>
        <p:nvGrpSpPr>
          <p:cNvPr id="4" name="Group 3"/>
          <p:cNvGrpSpPr/>
          <p:nvPr/>
        </p:nvGrpSpPr>
        <p:grpSpPr>
          <a:xfrm>
            <a:off x="714209" y="5517654"/>
            <a:ext cx="3590560" cy="817878"/>
            <a:chOff x="808236" y="4532373"/>
            <a:chExt cx="3590560" cy="817878"/>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236" y="4532373"/>
              <a:ext cx="3590560" cy="817878"/>
            </a:xfrm>
            <a:prstGeom prst="rect">
              <a:avLst/>
            </a:prstGeom>
            <a:noFill/>
            <a:ln w="635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gray">
            <a:xfrm>
              <a:off x="2277412" y="4746725"/>
              <a:ext cx="578284" cy="160753"/>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solidFill>
                  <a:schemeClr val="tx1"/>
                </a:solidFill>
              </a:endParaRPr>
            </a:p>
          </p:txBody>
        </p:sp>
      </p:grpSp>
    </p:spTree>
    <p:extLst>
      <p:ext uri="{BB962C8B-B14F-4D97-AF65-F5344CB8AC3E}">
        <p14:creationId xmlns:p14="http://schemas.microsoft.com/office/powerpoint/2010/main" val="179252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390627" y="1686267"/>
            <a:ext cx="8362746" cy="4419674"/>
          </a:xfrm>
          <a:prstGeom prst="rect">
            <a:avLst/>
          </a:prstGeom>
          <a:solidFill>
            <a:srgbClr val="0079C1">
              <a:alpha val="20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5" name="Group 4"/>
          <p:cNvGrpSpPr/>
          <p:nvPr/>
        </p:nvGrpSpPr>
        <p:grpSpPr>
          <a:xfrm>
            <a:off x="0" y="0"/>
            <a:ext cx="9144000" cy="6858000"/>
            <a:chOff x="0" y="0"/>
            <a:chExt cx="12188825" cy="6858000"/>
          </a:xfrm>
        </p:grpSpPr>
        <p:sp>
          <p:nvSpPr>
            <p:cNvPr id="6" name="Line 13"/>
            <p:cNvSpPr>
              <a:spLocks noChangeShapeType="1"/>
            </p:cNvSpPr>
            <p:nvPr/>
          </p:nvSpPr>
          <p:spPr bwMode="invGray">
            <a:xfrm>
              <a:off x="234950" y="0"/>
              <a:ext cx="0" cy="685800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 name="Line 13"/>
            <p:cNvSpPr>
              <a:spLocks noChangeShapeType="1"/>
            </p:cNvSpPr>
            <p:nvPr/>
          </p:nvSpPr>
          <p:spPr bwMode="invGray">
            <a:xfrm>
              <a:off x="11953875" y="0"/>
              <a:ext cx="0" cy="685800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8" name="Straight Connector 7"/>
            <p:cNvCxnSpPr/>
            <p:nvPr/>
          </p:nvCxnSpPr>
          <p:spPr>
            <a:xfrm>
              <a:off x="0" y="6700840"/>
              <a:ext cx="12188825"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oup 8"/>
            <p:cNvGrpSpPr/>
            <p:nvPr/>
          </p:nvGrpSpPr>
          <p:grpSpPr>
            <a:xfrm>
              <a:off x="0" y="309785"/>
              <a:ext cx="12188825" cy="4320528"/>
              <a:chOff x="0" y="309785"/>
              <a:chExt cx="12188825" cy="4320528"/>
            </a:xfrm>
          </p:grpSpPr>
          <p:cxnSp>
            <p:nvCxnSpPr>
              <p:cNvPr id="15" name="Straight Connector 14"/>
              <p:cNvCxnSpPr/>
              <p:nvPr/>
            </p:nvCxnSpPr>
            <p:spPr>
              <a:xfrm>
                <a:off x="0" y="1133817"/>
                <a:ext cx="12188825"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a:xfrm>
                <a:off x="0" y="309785"/>
                <a:ext cx="12188825"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a:xfrm>
                <a:off x="520700" y="3156474"/>
                <a:ext cx="11147424"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a:xfrm>
                <a:off x="520700" y="4630313"/>
                <a:ext cx="11147424"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Straight Connector 9"/>
            <p:cNvCxnSpPr/>
            <p:nvPr/>
          </p:nvCxnSpPr>
          <p:spPr>
            <a:xfrm>
              <a:off x="0" y="6105942"/>
              <a:ext cx="12188825"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Line 13"/>
            <p:cNvSpPr>
              <a:spLocks noChangeShapeType="1"/>
            </p:cNvSpPr>
            <p:nvPr/>
          </p:nvSpPr>
          <p:spPr bwMode="invGray">
            <a:xfrm>
              <a:off x="520700" y="0"/>
              <a:ext cx="0" cy="6105942"/>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12" name="Straight Connector 11"/>
            <p:cNvCxnSpPr/>
            <p:nvPr/>
          </p:nvCxnSpPr>
          <p:spPr>
            <a:xfrm>
              <a:off x="0" y="1686267"/>
              <a:ext cx="12188825" cy="0"/>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ine 13"/>
            <p:cNvSpPr>
              <a:spLocks noChangeShapeType="1"/>
            </p:cNvSpPr>
            <p:nvPr/>
          </p:nvSpPr>
          <p:spPr bwMode="invGray">
            <a:xfrm>
              <a:off x="11668124" y="0"/>
              <a:ext cx="0" cy="6105942"/>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Freeform 17"/>
            <p:cNvSpPr>
              <a:spLocks/>
            </p:cNvSpPr>
            <p:nvPr/>
          </p:nvSpPr>
          <p:spPr bwMode="auto">
            <a:xfrm>
              <a:off x="520700" y="0"/>
              <a:ext cx="11147424" cy="6105941"/>
            </a:xfrm>
            <a:custGeom>
              <a:avLst/>
              <a:gdLst>
                <a:gd name="T0" fmla="*/ 0 w 9719"/>
                <a:gd name="T1" fmla="*/ 0 h 4900"/>
                <a:gd name="T2" fmla="*/ 0 w 9719"/>
                <a:gd name="T3" fmla="*/ 4900 h 4900"/>
                <a:gd name="T4" fmla="*/ 9719 w 9719"/>
                <a:gd name="T5" fmla="*/ 4900 h 4900"/>
                <a:gd name="T6" fmla="*/ 9719 w 9719"/>
                <a:gd name="T7" fmla="*/ 0 h 4900"/>
              </a:gdLst>
              <a:ahLst/>
              <a:cxnLst>
                <a:cxn ang="0">
                  <a:pos x="T0" y="T1"/>
                </a:cxn>
                <a:cxn ang="0">
                  <a:pos x="T2" y="T3"/>
                </a:cxn>
                <a:cxn ang="0">
                  <a:pos x="T4" y="T5"/>
                </a:cxn>
                <a:cxn ang="0">
                  <a:pos x="T6" y="T7"/>
                </a:cxn>
              </a:cxnLst>
              <a:rect l="0" t="0" r="r" b="b"/>
              <a:pathLst>
                <a:path w="9719" h="4900">
                  <a:moveTo>
                    <a:pt x="0" y="0"/>
                  </a:moveTo>
                  <a:lnTo>
                    <a:pt x="0" y="4900"/>
                  </a:lnTo>
                  <a:lnTo>
                    <a:pt x="9719" y="4900"/>
                  </a:lnTo>
                  <a:lnTo>
                    <a:pt x="9719" y="0"/>
                  </a:lnTo>
                </a:path>
              </a:pathLst>
            </a:custGeom>
            <a:noFill/>
            <a:ln w="28575" cap="flat" cmpd="sng">
              <a:solidFill>
                <a:schemeClr val="accent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22" name="Line 13"/>
            <p:cNvSpPr>
              <a:spLocks noChangeShapeType="1"/>
            </p:cNvSpPr>
            <p:nvPr/>
          </p:nvSpPr>
          <p:spPr bwMode="invGray">
            <a:xfrm>
              <a:off x="4232159" y="1686266"/>
              <a:ext cx="0" cy="4419675"/>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Line 13"/>
            <p:cNvSpPr>
              <a:spLocks noChangeShapeType="1"/>
            </p:cNvSpPr>
            <p:nvPr/>
          </p:nvSpPr>
          <p:spPr bwMode="invGray">
            <a:xfrm>
              <a:off x="7952432" y="1686267"/>
              <a:ext cx="0" cy="4419674"/>
            </a:xfrm>
            <a:prstGeom prst="line">
              <a:avLst/>
            </a:prstGeom>
            <a:noFill/>
            <a:ln w="9525" cap="rnd">
              <a:solidFill>
                <a:srgbClr val="00B0F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34" name="Title 2"/>
          <p:cNvSpPr>
            <a:spLocks noGrp="1"/>
          </p:cNvSpPr>
          <p:nvPr>
            <p:ph type="title"/>
          </p:nvPr>
        </p:nvSpPr>
        <p:spPr>
          <a:xfrm>
            <a:off x="308963" y="309786"/>
            <a:ext cx="8229600" cy="800219"/>
          </a:xfrm>
        </p:spPr>
        <p:txBody>
          <a:bodyPr/>
          <a:lstStyle/>
          <a:p>
            <a:r>
              <a:rPr lang="en-US" dirty="0" smtClean="0"/>
              <a:t>Grid</a:t>
            </a:r>
            <a:endParaRPr lang="en-US" dirty="0"/>
          </a:p>
        </p:txBody>
      </p:sp>
      <p:sp>
        <p:nvSpPr>
          <p:cNvPr id="35" name="TextBox 34"/>
          <p:cNvSpPr txBox="1"/>
          <p:nvPr/>
        </p:nvSpPr>
        <p:spPr>
          <a:xfrm>
            <a:off x="104803" y="6514733"/>
            <a:ext cx="6588844" cy="246221"/>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
        <p:nvSpPr>
          <p:cNvPr id="36" name="Content Placeholder 55"/>
          <p:cNvSpPr txBox="1">
            <a:spLocks/>
          </p:cNvSpPr>
          <p:nvPr/>
        </p:nvSpPr>
        <p:spPr>
          <a:xfrm>
            <a:off x="274663" y="1546860"/>
            <a:ext cx="8288909" cy="4901184"/>
          </a:xfrm>
          <a:prstGeom prst="rect">
            <a:avLst/>
          </a:prstGeom>
        </p:spPr>
        <p:txBody>
          <a:bodyPr/>
          <a:lstStyle>
            <a:lvl1pPr marL="342900" indent="-342900" algn="l" defTabSz="914400" rtl="0" eaLnBrk="1" latinLnBrk="0" hangingPunct="1">
              <a:spcBef>
                <a:spcPts val="1200"/>
              </a:spcBef>
              <a:buSzPct val="100000"/>
              <a:buFont typeface="Arial" pitchFamily="34" charset="0"/>
              <a:buBlip>
                <a:blip r:embed="rId2"/>
              </a:buBlip>
              <a:defRPr lang="en-US" sz="3200" kern="1200" dirty="0" smtClean="0">
                <a:solidFill>
                  <a:srgbClr val="555457"/>
                </a:solidFill>
                <a:latin typeface="HelveticaNeueLT Com 55 Roman" pitchFamily="34" charset="0"/>
                <a:ea typeface="+mn-ea"/>
                <a:cs typeface="+mn-cs"/>
              </a:defRPr>
            </a:lvl1pPr>
            <a:lvl2pPr marL="742950" indent="-285750" algn="l" defTabSz="914400" rtl="0" eaLnBrk="1" latinLnBrk="0" hangingPunct="1">
              <a:spcBef>
                <a:spcPts val="0"/>
              </a:spcBef>
              <a:buFont typeface="Arial" pitchFamily="34" charset="0"/>
              <a:buChar char="‒"/>
              <a:defRPr lang="en-US" sz="2800" kern="1200" dirty="0" smtClean="0">
                <a:solidFill>
                  <a:srgbClr val="555457"/>
                </a:solidFill>
                <a:latin typeface="HelveticaNeueLT Com 55 Roman" pitchFamily="34" charset="0"/>
                <a:ea typeface="+mn-ea"/>
                <a:cs typeface="+mn-cs"/>
              </a:defRPr>
            </a:lvl2pPr>
            <a:lvl3pPr marL="1257300" indent="-342900" algn="l" defTabSz="914400" rtl="0" eaLnBrk="1" latinLnBrk="0" hangingPunct="1">
              <a:spcBef>
                <a:spcPts val="0"/>
              </a:spcBef>
              <a:buFont typeface="Arial" pitchFamily="34" charset="0"/>
              <a:buChar char="‒"/>
              <a:defRPr lang="en-US" sz="2400" kern="1200" dirty="0" smtClean="0">
                <a:solidFill>
                  <a:srgbClr val="555457"/>
                </a:solidFill>
                <a:latin typeface="HelveticaNeueLT Com 55 Roman" pitchFamily="34" charset="0"/>
                <a:ea typeface="+mn-ea"/>
                <a:cs typeface="+mn-cs"/>
              </a:defRPr>
            </a:lvl3pPr>
            <a:lvl4pPr marL="1600200" indent="-228600" algn="l" defTabSz="914400" rtl="0" eaLnBrk="1" latinLnBrk="0" hangingPunct="1">
              <a:spcBef>
                <a:spcPts val="0"/>
              </a:spcBef>
              <a:buFont typeface="Arial" pitchFamily="34" charset="0"/>
              <a:buChar char="‒"/>
              <a:defRPr lang="en-US" sz="2000" kern="1200" dirty="0" smtClean="0">
                <a:solidFill>
                  <a:srgbClr val="555457"/>
                </a:solidFill>
                <a:latin typeface="HelveticaNeueLT Com 55 Roman" pitchFamily="34" charset="0"/>
                <a:ea typeface="+mn-ea"/>
                <a:cs typeface="+mn-cs"/>
              </a:defRPr>
            </a:lvl4pPr>
            <a:lvl5pPr marL="2057400" indent="-228600" algn="l" defTabSz="914400" rtl="0" eaLnBrk="1" latinLnBrk="0" hangingPunct="1">
              <a:spcBef>
                <a:spcPts val="0"/>
              </a:spcBef>
              <a:buFont typeface="Arial" pitchFamily="34" charset="0"/>
              <a:buChar char="‒"/>
              <a:defRPr lang="en-US" sz="2000" kern="1200" dirty="0">
                <a:solidFill>
                  <a:srgbClr val="555457"/>
                </a:solidFill>
                <a:latin typeface="HelveticaNeueLT Com 55 Roman"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Bullet one</a:t>
            </a:r>
            <a:endParaRPr lang="en-US" dirty="0"/>
          </a:p>
        </p:txBody>
      </p:sp>
      <p:sp>
        <p:nvSpPr>
          <p:cNvPr id="37" name="Title 23"/>
          <p:cNvSpPr txBox="1">
            <a:spLocks/>
          </p:cNvSpPr>
          <p:nvPr/>
        </p:nvSpPr>
        <p:spPr>
          <a:xfrm>
            <a:off x="308962" y="1065984"/>
            <a:ext cx="7026753"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mn-lt"/>
              </a:rPr>
              <a:t>Copy and paste this subtitle text box as needed</a:t>
            </a:r>
            <a:endParaRPr lang="en-US" sz="2400" dirty="0">
              <a:solidFill>
                <a:srgbClr val="0079C1"/>
              </a:solidFill>
              <a:latin typeface="+mn-lt"/>
            </a:endParaRPr>
          </a:p>
        </p:txBody>
      </p:sp>
      <p:grpSp>
        <p:nvGrpSpPr>
          <p:cNvPr id="38" name="Group 37"/>
          <p:cNvGrpSpPr/>
          <p:nvPr/>
        </p:nvGrpSpPr>
        <p:grpSpPr>
          <a:xfrm>
            <a:off x="7011782" y="309786"/>
            <a:ext cx="1605379" cy="6391055"/>
            <a:chOff x="9346611" y="309785"/>
            <a:chExt cx="2139949" cy="6391055"/>
          </a:xfrm>
        </p:grpSpPr>
        <p:sp>
          <p:nvSpPr>
            <p:cNvPr id="39" name="Line 28"/>
            <p:cNvSpPr>
              <a:spLocks noChangeShapeType="1"/>
            </p:cNvSpPr>
            <p:nvPr/>
          </p:nvSpPr>
          <p:spPr bwMode="invGray">
            <a:xfrm>
              <a:off x="11486560" y="6105942"/>
              <a:ext cx="0" cy="594898"/>
            </a:xfrm>
            <a:prstGeom prst="line">
              <a:avLst/>
            </a:prstGeom>
            <a:ln>
              <a:solidFill>
                <a:srgbClr val="0079C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a:lstStyle/>
            <a:p>
              <a:endParaRPr lang="en-US" dirty="0"/>
            </a:p>
          </p:txBody>
        </p:sp>
        <p:grpSp>
          <p:nvGrpSpPr>
            <p:cNvPr id="40" name="Group 55"/>
            <p:cNvGrpSpPr>
              <a:grpSpLocks/>
            </p:cNvGrpSpPr>
            <p:nvPr/>
          </p:nvGrpSpPr>
          <p:grpSpPr bwMode="auto">
            <a:xfrm>
              <a:off x="9346611" y="6268670"/>
              <a:ext cx="2035175" cy="246062"/>
              <a:chOff x="2795" y="839"/>
              <a:chExt cx="1282" cy="155"/>
            </a:xfrm>
          </p:grpSpPr>
          <p:sp>
            <p:nvSpPr>
              <p:cNvPr id="52" name="AutoShape 56"/>
              <p:cNvSpPr>
                <a:spLocks noChangeArrowheads="1"/>
              </p:cNvSpPr>
              <p:nvPr/>
            </p:nvSpPr>
            <p:spPr bwMode="gray">
              <a:xfrm>
                <a:off x="2795" y="839"/>
                <a:ext cx="1282" cy="155"/>
              </a:xfrm>
              <a:prstGeom prst="roundRect">
                <a:avLst>
                  <a:gd name="adj" fmla="val 16667"/>
                </a:avLst>
              </a:prstGeom>
              <a:solidFill>
                <a:srgbClr val="0079C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3" name="Text Box 57"/>
              <p:cNvSpPr txBox="1">
                <a:spLocks noChangeArrowheads="1"/>
              </p:cNvSpPr>
              <p:nvPr/>
            </p:nvSpPr>
            <p:spPr bwMode="gray">
              <a:xfrm>
                <a:off x="2795" y="842"/>
                <a:ext cx="1282"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r" eaLnBrk="0" hangingPunct="0">
                  <a:lnSpc>
                    <a:spcPct val="100000"/>
                  </a:lnSpc>
                  <a:buClrTx/>
                  <a:buSzTx/>
                  <a:buFontTx/>
                  <a:buNone/>
                </a:pPr>
                <a:r>
                  <a:rPr lang="en-US" sz="1200" b="1" dirty="0">
                    <a:solidFill>
                      <a:schemeClr val="bg1"/>
                    </a:solidFill>
                  </a:rPr>
                  <a:t>Source/Footer Area</a:t>
                </a:r>
              </a:p>
            </p:txBody>
          </p:sp>
        </p:grpSp>
        <p:sp>
          <p:nvSpPr>
            <p:cNvPr id="41" name="Line 28"/>
            <p:cNvSpPr>
              <a:spLocks noChangeShapeType="1"/>
            </p:cNvSpPr>
            <p:nvPr/>
          </p:nvSpPr>
          <p:spPr bwMode="invGray">
            <a:xfrm>
              <a:off x="11486560" y="309785"/>
              <a:ext cx="0" cy="824032"/>
            </a:xfrm>
            <a:prstGeom prst="line">
              <a:avLst/>
            </a:prstGeom>
            <a:ln>
              <a:solidFill>
                <a:srgbClr val="0079C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a:lstStyle/>
            <a:p>
              <a:endParaRPr lang="en-US" dirty="0"/>
            </a:p>
          </p:txBody>
        </p:sp>
        <p:grpSp>
          <p:nvGrpSpPr>
            <p:cNvPr id="42" name="Group 55"/>
            <p:cNvGrpSpPr>
              <a:grpSpLocks/>
            </p:cNvGrpSpPr>
            <p:nvPr/>
          </p:nvGrpSpPr>
          <p:grpSpPr bwMode="auto">
            <a:xfrm>
              <a:off x="9778410" y="582249"/>
              <a:ext cx="1603375" cy="930275"/>
              <a:chOff x="3067" y="839"/>
              <a:chExt cx="1010" cy="586"/>
            </a:xfrm>
          </p:grpSpPr>
          <p:sp>
            <p:nvSpPr>
              <p:cNvPr id="48" name="AutoShape 56"/>
              <p:cNvSpPr>
                <a:spLocks noChangeArrowheads="1"/>
              </p:cNvSpPr>
              <p:nvPr/>
            </p:nvSpPr>
            <p:spPr bwMode="gray">
              <a:xfrm>
                <a:off x="3067" y="839"/>
                <a:ext cx="1010" cy="155"/>
              </a:xfrm>
              <a:prstGeom prst="roundRect">
                <a:avLst>
                  <a:gd name="adj" fmla="val 16667"/>
                </a:avLst>
              </a:prstGeom>
              <a:solidFill>
                <a:srgbClr val="0079C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 name="Text Box 57"/>
              <p:cNvSpPr txBox="1">
                <a:spLocks noChangeArrowheads="1"/>
              </p:cNvSpPr>
              <p:nvPr/>
            </p:nvSpPr>
            <p:spPr bwMode="gray">
              <a:xfrm>
                <a:off x="3408" y="842"/>
                <a:ext cx="66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r" eaLnBrk="0" hangingPunct="0">
                  <a:lnSpc>
                    <a:spcPct val="100000"/>
                  </a:lnSpc>
                  <a:buClrTx/>
                  <a:buSzTx/>
                  <a:buFontTx/>
                  <a:buNone/>
                </a:pPr>
                <a:r>
                  <a:rPr lang="en-US" sz="1200" b="1" dirty="0">
                    <a:solidFill>
                      <a:schemeClr val="bg1"/>
                    </a:solidFill>
                  </a:rPr>
                  <a:t>Title Area</a:t>
                </a:r>
              </a:p>
            </p:txBody>
          </p:sp>
          <p:sp>
            <p:nvSpPr>
              <p:cNvPr id="50" name="AutoShape 56"/>
              <p:cNvSpPr>
                <a:spLocks noChangeArrowheads="1"/>
              </p:cNvSpPr>
              <p:nvPr/>
            </p:nvSpPr>
            <p:spPr bwMode="gray">
              <a:xfrm>
                <a:off x="3067" y="1270"/>
                <a:ext cx="1010" cy="155"/>
              </a:xfrm>
              <a:prstGeom prst="roundRect">
                <a:avLst>
                  <a:gd name="adj" fmla="val 16667"/>
                </a:avLst>
              </a:prstGeom>
              <a:solidFill>
                <a:srgbClr val="0079C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 name="Text Box 57"/>
              <p:cNvSpPr txBox="1">
                <a:spLocks noChangeArrowheads="1"/>
              </p:cNvSpPr>
              <p:nvPr/>
            </p:nvSpPr>
            <p:spPr bwMode="gray">
              <a:xfrm>
                <a:off x="3197" y="1273"/>
                <a:ext cx="880"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r" eaLnBrk="0" hangingPunct="0">
                  <a:lnSpc>
                    <a:spcPct val="100000"/>
                  </a:lnSpc>
                  <a:buClrTx/>
                  <a:buSzTx/>
                  <a:buFontTx/>
                  <a:buNone/>
                </a:pPr>
                <a:r>
                  <a:rPr lang="en-US" sz="1200" b="1" dirty="0" smtClean="0">
                    <a:solidFill>
                      <a:schemeClr val="bg1"/>
                    </a:solidFill>
                  </a:rPr>
                  <a:t>Subtitle </a:t>
                </a:r>
                <a:r>
                  <a:rPr lang="en-US" sz="1200" b="1" dirty="0">
                    <a:solidFill>
                      <a:schemeClr val="bg1"/>
                    </a:solidFill>
                  </a:rPr>
                  <a:t>Area</a:t>
                </a:r>
              </a:p>
            </p:txBody>
          </p:sp>
        </p:grpSp>
        <p:sp>
          <p:nvSpPr>
            <p:cNvPr id="43" name="Line 28"/>
            <p:cNvSpPr>
              <a:spLocks noChangeShapeType="1"/>
            </p:cNvSpPr>
            <p:nvPr/>
          </p:nvSpPr>
          <p:spPr bwMode="invGray">
            <a:xfrm>
              <a:off x="11486560" y="1686267"/>
              <a:ext cx="0" cy="4419674"/>
            </a:xfrm>
            <a:prstGeom prst="line">
              <a:avLst/>
            </a:prstGeom>
            <a:ln>
              <a:solidFill>
                <a:schemeClr val="accent4"/>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a:lstStyle/>
            <a:p>
              <a:endParaRPr lang="en-US" dirty="0"/>
            </a:p>
          </p:txBody>
        </p:sp>
        <p:grpSp>
          <p:nvGrpSpPr>
            <p:cNvPr id="44" name="Group 55"/>
            <p:cNvGrpSpPr>
              <a:grpSpLocks/>
            </p:cNvGrpSpPr>
            <p:nvPr/>
          </p:nvGrpSpPr>
          <p:grpSpPr bwMode="auto">
            <a:xfrm>
              <a:off x="9346614" y="3761240"/>
              <a:ext cx="2035176" cy="246062"/>
              <a:chOff x="2795" y="839"/>
              <a:chExt cx="1282" cy="155"/>
            </a:xfrm>
          </p:grpSpPr>
          <p:sp>
            <p:nvSpPr>
              <p:cNvPr id="46" name="AutoShape 56"/>
              <p:cNvSpPr>
                <a:spLocks noChangeArrowheads="1"/>
              </p:cNvSpPr>
              <p:nvPr/>
            </p:nvSpPr>
            <p:spPr bwMode="gray">
              <a:xfrm>
                <a:off x="2852" y="839"/>
                <a:ext cx="1225"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7" name="Text Box 57"/>
              <p:cNvSpPr txBox="1">
                <a:spLocks noChangeArrowheads="1"/>
              </p:cNvSpPr>
              <p:nvPr/>
            </p:nvSpPr>
            <p:spPr bwMode="gray">
              <a:xfrm>
                <a:off x="2795" y="842"/>
                <a:ext cx="1282"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r" eaLnBrk="0" hangingPunct="0">
                  <a:lnSpc>
                    <a:spcPct val="100000"/>
                  </a:lnSpc>
                  <a:buClrTx/>
                  <a:buSzTx/>
                  <a:buFontTx/>
                  <a:buNone/>
                </a:pPr>
                <a:r>
                  <a:rPr lang="en-US" sz="1200" b="1" dirty="0" smtClean="0">
                    <a:solidFill>
                      <a:schemeClr val="bg1"/>
                    </a:solidFill>
                  </a:rPr>
                  <a:t>Main Content Area</a:t>
                </a:r>
                <a:endParaRPr lang="en-US" sz="1200" b="1" dirty="0">
                  <a:solidFill>
                    <a:schemeClr val="bg1"/>
                  </a:solidFill>
                </a:endParaRPr>
              </a:p>
            </p:txBody>
          </p:sp>
        </p:grpSp>
        <p:sp>
          <p:nvSpPr>
            <p:cNvPr id="45" name="Line 28"/>
            <p:cNvSpPr>
              <a:spLocks noChangeShapeType="1"/>
            </p:cNvSpPr>
            <p:nvPr/>
          </p:nvSpPr>
          <p:spPr bwMode="invGray">
            <a:xfrm>
              <a:off x="11486560" y="1133816"/>
              <a:ext cx="0" cy="552451"/>
            </a:xfrm>
            <a:prstGeom prst="line">
              <a:avLst/>
            </a:prstGeom>
            <a:ln>
              <a:solidFill>
                <a:srgbClr val="0079C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a:lstStyle/>
            <a:p>
              <a:endParaRPr lang="en-US" dirty="0"/>
            </a:p>
          </p:txBody>
        </p:sp>
      </p:grpSp>
    </p:spTree>
    <p:extLst>
      <p:ext uri="{BB962C8B-B14F-4D97-AF65-F5344CB8AC3E}">
        <p14:creationId xmlns:p14="http://schemas.microsoft.com/office/powerpoint/2010/main" val="21291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Grid usage on a PC</a:t>
            </a:r>
            <a:endParaRPr lang="en-US" dirty="0"/>
          </a:p>
        </p:txBody>
      </p:sp>
      <p:sp>
        <p:nvSpPr>
          <p:cNvPr id="6" name="Content Placeholder 5"/>
          <p:cNvSpPr>
            <a:spLocks noGrp="1"/>
          </p:cNvSpPr>
          <p:nvPr>
            <p:ph sz="quarter" idx="13"/>
          </p:nvPr>
        </p:nvSpPr>
        <p:spPr/>
        <p:txBody>
          <a:bodyPr>
            <a:noAutofit/>
          </a:bodyPr>
          <a:lstStyle/>
          <a:p>
            <a:r>
              <a:rPr lang="en-US" sz="2400" dirty="0" smtClean="0"/>
              <a:t>Why use the grid</a:t>
            </a:r>
          </a:p>
          <a:p>
            <a:pPr lvl="1"/>
            <a:r>
              <a:rPr lang="en-US" sz="1600" dirty="0" smtClean="0"/>
              <a:t>Use layout guides to organize text, pictures, </a:t>
            </a:r>
            <a:br>
              <a:rPr lang="en-US" sz="1600" dirty="0" smtClean="0"/>
            </a:br>
            <a:r>
              <a:rPr lang="en-US" sz="1600" dirty="0" smtClean="0"/>
              <a:t>and other objects into columns and rows </a:t>
            </a:r>
            <a:br>
              <a:rPr lang="en-US" sz="1600" dirty="0" smtClean="0"/>
            </a:br>
            <a:r>
              <a:rPr lang="en-US" sz="1600" dirty="0" smtClean="0"/>
              <a:t>so that your presentation has an ordered, </a:t>
            </a:r>
            <a:br>
              <a:rPr lang="en-US" sz="1600" dirty="0" smtClean="0"/>
            </a:br>
            <a:r>
              <a:rPr lang="en-US" sz="1600" dirty="0" smtClean="0"/>
              <a:t>consistent, and balanced look.</a:t>
            </a:r>
          </a:p>
          <a:p>
            <a:r>
              <a:rPr lang="en-US" sz="2400" dirty="0" smtClean="0"/>
              <a:t>How to use the grid</a:t>
            </a:r>
          </a:p>
          <a:p>
            <a:pPr lvl="1"/>
            <a:r>
              <a:rPr lang="en-US" sz="1600" dirty="0" smtClean="0"/>
              <a:t>Right click on the slide and select </a:t>
            </a:r>
            <a:br>
              <a:rPr lang="en-US" sz="1600" dirty="0" smtClean="0"/>
            </a:br>
            <a:r>
              <a:rPr lang="en-US" sz="1600" dirty="0" smtClean="0"/>
              <a:t>Grid and Guides. (fig 1) </a:t>
            </a:r>
          </a:p>
          <a:p>
            <a:pPr lvl="1"/>
            <a:r>
              <a:rPr lang="en-US" sz="1600" dirty="0" smtClean="0"/>
              <a:t>Make sure Snap objects to other </a:t>
            </a:r>
            <a:br>
              <a:rPr lang="en-US" sz="1600" dirty="0" smtClean="0"/>
            </a:br>
            <a:r>
              <a:rPr lang="en-US" sz="1600" dirty="0" smtClean="0"/>
              <a:t>objects is selected. (fig 2)</a:t>
            </a:r>
          </a:p>
          <a:p>
            <a:pPr lvl="1"/>
            <a:r>
              <a:rPr lang="en-US" sz="1600" dirty="0" smtClean="0"/>
              <a:t>Click OK. (fig 2)</a:t>
            </a:r>
          </a:p>
          <a:p>
            <a:pPr lvl="1"/>
            <a:r>
              <a:rPr lang="en-US" sz="1600" dirty="0" smtClean="0"/>
              <a:t>Copy the grid from the template and paste it onto your slide.</a:t>
            </a:r>
          </a:p>
          <a:p>
            <a:pPr lvl="1"/>
            <a:r>
              <a:rPr lang="en-US" sz="1600" dirty="0" smtClean="0"/>
              <a:t>Now you are ready to start your layout. Make sure your title, subtitle, main content, and source/footer stay inside their designated area as shown in the previous slide. If you move objects across the screen, your objects will snap </a:t>
            </a:r>
            <a:br>
              <a:rPr lang="en-US" sz="1600" dirty="0" smtClean="0"/>
            </a:br>
            <a:r>
              <a:rPr lang="en-US" sz="1600" dirty="0" smtClean="0"/>
              <a:t>to the grid ensuring they are aligned on the screen.</a:t>
            </a:r>
          </a:p>
          <a:p>
            <a:pPr lvl="1"/>
            <a:r>
              <a:rPr lang="en-US" sz="1600" dirty="0" smtClean="0"/>
              <a:t>After you are done with the layout, delete the grid.</a:t>
            </a:r>
            <a:endParaRPr lang="en-US" sz="1600" dirty="0"/>
          </a:p>
        </p:txBody>
      </p:sp>
      <p:grpSp>
        <p:nvGrpSpPr>
          <p:cNvPr id="14" name="Group 13"/>
          <p:cNvGrpSpPr/>
          <p:nvPr/>
        </p:nvGrpSpPr>
        <p:grpSpPr>
          <a:xfrm>
            <a:off x="5691947" y="1773291"/>
            <a:ext cx="2996441" cy="2704931"/>
            <a:chOff x="8008608" y="3321698"/>
            <a:chExt cx="3381335" cy="3052380"/>
          </a:xfrm>
        </p:grpSpPr>
        <p:grpSp>
          <p:nvGrpSpPr>
            <p:cNvPr id="15" name="Group 14"/>
            <p:cNvGrpSpPr/>
            <p:nvPr/>
          </p:nvGrpSpPr>
          <p:grpSpPr>
            <a:xfrm>
              <a:off x="8008608" y="3321698"/>
              <a:ext cx="1883591" cy="1054359"/>
              <a:chOff x="8008608" y="3321698"/>
              <a:chExt cx="1883591" cy="1054359"/>
            </a:xfrm>
          </p:grpSpPr>
          <p:pic>
            <p:nvPicPr>
              <p:cNvPr id="24" name="Picture 3" descr="C:\Users\janice\Desktop\guide2.png"/>
              <p:cNvPicPr>
                <a:picLocks noChangeAspect="1" noChangeArrowheads="1"/>
              </p:cNvPicPr>
              <p:nvPr/>
            </p:nvPicPr>
            <p:blipFill rotWithShape="1">
              <a:blip r:embed="rId2">
                <a:extLst>
                  <a:ext uri="{28A0092B-C50C-407E-A947-70E740481C1C}">
                    <a14:useLocalDpi xmlns:a14="http://schemas.microsoft.com/office/drawing/2010/main" val="0"/>
                  </a:ext>
                </a:extLst>
              </a:blip>
              <a:srcRect t="21491" b="14887"/>
              <a:stretch/>
            </p:blipFill>
            <p:spPr bwMode="auto">
              <a:xfrm>
                <a:off x="8551679" y="3321698"/>
                <a:ext cx="1340520" cy="1054359"/>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46"/>
              <p:cNvSpPr txBox="1">
                <a:spLocks noChangeArrowheads="1"/>
              </p:cNvSpPr>
              <p:nvPr/>
            </p:nvSpPr>
            <p:spPr bwMode="gray">
              <a:xfrm>
                <a:off x="8008608" y="3829384"/>
                <a:ext cx="657935" cy="243473"/>
              </a:xfrm>
              <a:prstGeom prst="rect">
                <a:avLst/>
              </a:prstGeom>
              <a:noFill/>
            </p:spPr>
            <p:txBody>
              <a:bodyPr wrap="square" rtlCol="0" anchor="b">
                <a:spAutoFit/>
              </a:bodyPr>
              <a:lstStyle>
                <a:defPPr>
                  <a:defRPr lang="en-US"/>
                </a:defPPr>
                <a:lvl1pPr>
                  <a:defRPr sz="1000">
                    <a:solidFill>
                      <a:schemeClr val="bg1">
                        <a:lumMod val="50000"/>
                      </a:schemeClr>
                    </a:solidFill>
                    <a:latin typeface="Arial" pitchFamily="34" charset="0"/>
                    <a:cs typeface="Arial" pitchFamily="34" charset="0"/>
                  </a:defRPr>
                </a:lvl1pPr>
              </a:lstStyle>
              <a:p>
                <a:r>
                  <a:rPr lang="en-US" sz="1100" b="1" dirty="0" smtClean="0">
                    <a:solidFill>
                      <a:srgbClr val="FF00FF"/>
                    </a:solidFill>
                  </a:rPr>
                  <a:t>Fig 1</a:t>
                </a:r>
                <a:endParaRPr lang="en-US" sz="1100" b="1" dirty="0">
                  <a:solidFill>
                    <a:srgbClr val="FF00FF"/>
                  </a:solidFill>
                </a:endParaRPr>
              </a:p>
            </p:txBody>
          </p:sp>
          <p:sp>
            <p:nvSpPr>
              <p:cNvPr id="26" name="Rectangle 25"/>
              <p:cNvSpPr/>
              <p:nvPr/>
            </p:nvSpPr>
            <p:spPr bwMode="auto">
              <a:xfrm>
                <a:off x="8533119" y="3862873"/>
                <a:ext cx="1359080" cy="164302"/>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grpSp>
          <p:nvGrpSpPr>
            <p:cNvPr id="19" name="Group 18"/>
            <p:cNvGrpSpPr/>
            <p:nvPr/>
          </p:nvGrpSpPr>
          <p:grpSpPr>
            <a:xfrm>
              <a:off x="8541803" y="4197205"/>
              <a:ext cx="2848140" cy="2176873"/>
              <a:chOff x="8541803" y="4197205"/>
              <a:chExt cx="2848140" cy="2176873"/>
            </a:xfrm>
          </p:grpSpPr>
          <p:pic>
            <p:nvPicPr>
              <p:cNvPr id="20" name="Picture 2" descr="C:\Users\janice\Desktop\guid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6314" y="4197205"/>
                <a:ext cx="2323629" cy="21768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46"/>
              <p:cNvSpPr txBox="1">
                <a:spLocks noChangeArrowheads="1"/>
              </p:cNvSpPr>
              <p:nvPr/>
            </p:nvSpPr>
            <p:spPr bwMode="gray">
              <a:xfrm>
                <a:off x="8541803" y="4756737"/>
                <a:ext cx="657935" cy="243473"/>
              </a:xfrm>
              <a:prstGeom prst="rect">
                <a:avLst/>
              </a:prstGeom>
              <a:noFill/>
            </p:spPr>
            <p:txBody>
              <a:bodyPr wrap="square" rtlCol="0" anchor="b">
                <a:spAutoFit/>
              </a:bodyPr>
              <a:lstStyle>
                <a:defPPr>
                  <a:defRPr lang="en-US"/>
                </a:defPPr>
                <a:lvl1pPr>
                  <a:defRPr sz="1000">
                    <a:solidFill>
                      <a:schemeClr val="bg1">
                        <a:lumMod val="50000"/>
                      </a:schemeClr>
                    </a:solidFill>
                    <a:latin typeface="Arial" pitchFamily="34" charset="0"/>
                    <a:cs typeface="Arial" pitchFamily="34" charset="0"/>
                  </a:defRPr>
                </a:lvl1pPr>
              </a:lstStyle>
              <a:p>
                <a:r>
                  <a:rPr lang="en-US" sz="1100" b="1" dirty="0" smtClean="0">
                    <a:solidFill>
                      <a:srgbClr val="FF00FF"/>
                    </a:solidFill>
                  </a:rPr>
                  <a:t>Fig 2</a:t>
                </a:r>
                <a:endParaRPr lang="en-US" sz="1100" b="1" dirty="0">
                  <a:solidFill>
                    <a:srgbClr val="FF00FF"/>
                  </a:solidFill>
                </a:endParaRPr>
              </a:p>
            </p:txBody>
          </p:sp>
          <p:sp>
            <p:nvSpPr>
              <p:cNvPr id="22" name="Rectangle 21"/>
              <p:cNvSpPr/>
              <p:nvPr/>
            </p:nvSpPr>
            <p:spPr bwMode="auto">
              <a:xfrm>
                <a:off x="9066314" y="4786781"/>
                <a:ext cx="1698971" cy="164302"/>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23" name="Rectangle 22"/>
              <p:cNvSpPr/>
              <p:nvPr/>
            </p:nvSpPr>
            <p:spPr bwMode="auto">
              <a:xfrm>
                <a:off x="9915800" y="6093117"/>
                <a:ext cx="683163" cy="164302"/>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grpSp>
    </p:spTree>
    <p:extLst>
      <p:ext uri="{BB962C8B-B14F-4D97-AF65-F5344CB8AC3E}">
        <p14:creationId xmlns:p14="http://schemas.microsoft.com/office/powerpoint/2010/main" val="41160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Grid usage on a Mac</a:t>
            </a:r>
            <a:endParaRPr lang="en-US" dirty="0"/>
          </a:p>
        </p:txBody>
      </p:sp>
      <p:sp>
        <p:nvSpPr>
          <p:cNvPr id="6" name="Content Placeholder 5"/>
          <p:cNvSpPr>
            <a:spLocks noGrp="1"/>
          </p:cNvSpPr>
          <p:nvPr>
            <p:ph sz="quarter" idx="13"/>
          </p:nvPr>
        </p:nvSpPr>
        <p:spPr>
          <a:xfrm>
            <a:off x="274663" y="1546860"/>
            <a:ext cx="7653772" cy="4700222"/>
          </a:xfrm>
        </p:spPr>
        <p:txBody>
          <a:bodyPr>
            <a:noAutofit/>
          </a:bodyPr>
          <a:lstStyle/>
          <a:p>
            <a:r>
              <a:rPr lang="en-US" sz="2400" dirty="0" smtClean="0"/>
              <a:t>Why use the grid</a:t>
            </a:r>
          </a:p>
          <a:p>
            <a:pPr lvl="1"/>
            <a:r>
              <a:rPr lang="en-US" sz="1800" dirty="0" smtClean="0"/>
              <a:t>Use layout guides to organize text, pictures, </a:t>
            </a:r>
            <a:br>
              <a:rPr lang="en-US" sz="1800" dirty="0" smtClean="0"/>
            </a:br>
            <a:r>
              <a:rPr lang="en-US" sz="1800" dirty="0" smtClean="0"/>
              <a:t>and other objects into columns and rows so </a:t>
            </a:r>
            <a:br>
              <a:rPr lang="en-US" sz="1800" dirty="0" smtClean="0"/>
            </a:br>
            <a:r>
              <a:rPr lang="en-US" sz="1800" dirty="0" smtClean="0"/>
              <a:t>that your presentation has an ordered, </a:t>
            </a:r>
            <a:br>
              <a:rPr lang="en-US" sz="1800" dirty="0" smtClean="0"/>
            </a:br>
            <a:r>
              <a:rPr lang="en-US" sz="1800" dirty="0" smtClean="0"/>
              <a:t>consistent, and balanced look.</a:t>
            </a:r>
          </a:p>
          <a:p>
            <a:r>
              <a:rPr lang="en-US" sz="2400" dirty="0" smtClean="0"/>
              <a:t>How to use the grid</a:t>
            </a:r>
          </a:p>
          <a:p>
            <a:pPr lvl="1"/>
            <a:r>
              <a:rPr lang="en-US" sz="1800" dirty="0" smtClean="0"/>
              <a:t>Right click on the slide and select Guides.</a:t>
            </a:r>
          </a:p>
          <a:p>
            <a:pPr lvl="1"/>
            <a:r>
              <a:rPr lang="en-US" sz="1800" dirty="0" smtClean="0"/>
              <a:t>Make sure Snap to Shape is checked.</a:t>
            </a:r>
          </a:p>
          <a:p>
            <a:pPr lvl="1"/>
            <a:r>
              <a:rPr lang="en-US" sz="1800" dirty="0" smtClean="0"/>
              <a:t>Copy the grid from the template and paste it onto your slide.</a:t>
            </a:r>
          </a:p>
          <a:p>
            <a:pPr lvl="1"/>
            <a:r>
              <a:rPr lang="en-US" sz="1800" dirty="0" smtClean="0"/>
              <a:t>Now you are ready to start your layout. Make sure your title, subtitle, main content, and source/footer stay inside their designated area as shown in the previous slide. If you move objects across the screen, your objects will snap to the grid ensuring they are aligned on the screen.</a:t>
            </a:r>
          </a:p>
          <a:p>
            <a:pPr lvl="1"/>
            <a:r>
              <a:rPr lang="en-US" sz="1800" dirty="0" smtClean="0"/>
              <a:t>After you are done with the layout, delete the grid.</a:t>
            </a:r>
          </a:p>
        </p:txBody>
      </p:sp>
      <p:grpSp>
        <p:nvGrpSpPr>
          <p:cNvPr id="10" name="Group 9"/>
          <p:cNvGrpSpPr/>
          <p:nvPr/>
        </p:nvGrpSpPr>
        <p:grpSpPr>
          <a:xfrm>
            <a:off x="6311159" y="1672801"/>
            <a:ext cx="2370544" cy="2099019"/>
            <a:chOff x="5829259" y="3085330"/>
            <a:chExt cx="3127681" cy="2769433"/>
          </a:xfrm>
        </p:grpSpPr>
        <p:pic>
          <p:nvPicPr>
            <p:cNvPr id="7" name="Picture 6"/>
            <p:cNvPicPr>
              <a:picLocks noChangeAspect="1"/>
            </p:cNvPicPr>
            <p:nvPr/>
          </p:nvPicPr>
          <p:blipFill>
            <a:blip r:embed="rId2"/>
            <a:stretch>
              <a:fillRect/>
            </a:stretch>
          </p:blipFill>
          <p:spPr>
            <a:xfrm>
              <a:off x="5913607" y="3085330"/>
              <a:ext cx="3043333" cy="2769433"/>
            </a:xfrm>
            <a:prstGeom prst="rect">
              <a:avLst/>
            </a:prstGeom>
            <a:ln>
              <a:solidFill>
                <a:schemeClr val="bg2"/>
              </a:solidFill>
            </a:ln>
          </p:spPr>
        </p:pic>
        <p:sp>
          <p:nvSpPr>
            <p:cNvPr id="8" name="Rectangle 7"/>
            <p:cNvSpPr/>
            <p:nvPr/>
          </p:nvSpPr>
          <p:spPr bwMode="auto">
            <a:xfrm>
              <a:off x="5829259" y="5038544"/>
              <a:ext cx="1668196" cy="258513"/>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9" name="Rectangle 8"/>
            <p:cNvSpPr/>
            <p:nvPr/>
          </p:nvSpPr>
          <p:spPr bwMode="auto">
            <a:xfrm>
              <a:off x="7384280" y="5596250"/>
              <a:ext cx="1572660" cy="258513"/>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spTree>
    <p:extLst>
      <p:ext uri="{BB962C8B-B14F-4D97-AF65-F5344CB8AC3E}">
        <p14:creationId xmlns:p14="http://schemas.microsoft.com/office/powerpoint/2010/main" val="35557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What’s inside</a:t>
            </a:r>
            <a:endParaRPr lang="en-US" dirty="0"/>
          </a:p>
        </p:txBody>
      </p:sp>
      <p:sp>
        <p:nvSpPr>
          <p:cNvPr id="15" name="Rounded Rectangle 14"/>
          <p:cNvSpPr/>
          <p:nvPr/>
        </p:nvSpPr>
        <p:spPr bwMode="auto">
          <a:xfrm>
            <a:off x="385349" y="3549060"/>
            <a:ext cx="8373303" cy="485911"/>
          </a:xfrm>
          <a:prstGeom prst="roundRect">
            <a:avLst>
              <a:gd name="adj" fmla="val 12812"/>
            </a:avLst>
          </a:pr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grpSp>
        <p:nvGrpSpPr>
          <p:cNvPr id="24" name="Group 23"/>
          <p:cNvGrpSpPr/>
          <p:nvPr/>
        </p:nvGrpSpPr>
        <p:grpSpPr>
          <a:xfrm>
            <a:off x="675070" y="2406730"/>
            <a:ext cx="1365186" cy="1409285"/>
            <a:chOff x="899859" y="2406729"/>
            <a:chExt cx="1819774" cy="1409285"/>
          </a:xfrm>
        </p:grpSpPr>
        <p:sp>
          <p:nvSpPr>
            <p:cNvPr id="17" name="Freeform 13"/>
            <p:cNvSpPr>
              <a:spLocks/>
            </p:cNvSpPr>
            <p:nvPr/>
          </p:nvSpPr>
          <p:spPr bwMode="auto">
            <a:xfrm rot="16200000">
              <a:off x="415024" y="3040374"/>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19" name="TextBox 18"/>
            <p:cNvSpPr txBox="1"/>
            <p:nvPr/>
          </p:nvSpPr>
          <p:spPr>
            <a:xfrm>
              <a:off x="1168502" y="2406729"/>
              <a:ext cx="1551131" cy="28597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Slide </a:t>
              </a: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Types</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25" name="Group 24"/>
          <p:cNvGrpSpPr/>
          <p:nvPr/>
        </p:nvGrpSpPr>
        <p:grpSpPr>
          <a:xfrm>
            <a:off x="1509029" y="3777916"/>
            <a:ext cx="1374928" cy="1622224"/>
            <a:chOff x="1501840" y="3777916"/>
            <a:chExt cx="1832760" cy="1622224"/>
          </a:xfrm>
        </p:grpSpPr>
        <p:sp>
          <p:nvSpPr>
            <p:cNvPr id="20" name="Freeform 13"/>
            <p:cNvSpPr>
              <a:spLocks/>
            </p:cNvSpPr>
            <p:nvPr/>
          </p:nvSpPr>
          <p:spPr bwMode="auto">
            <a:xfrm rot="5400000" flipV="1">
              <a:off x="1017005" y="4262751"/>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21" name="TextBox 20"/>
            <p:cNvSpPr txBox="1"/>
            <p:nvPr/>
          </p:nvSpPr>
          <p:spPr>
            <a:xfrm>
              <a:off x="1770798" y="4916674"/>
              <a:ext cx="1563802" cy="48346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General </a:t>
              </a: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Guidelines</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26" name="Group 25"/>
          <p:cNvGrpSpPr/>
          <p:nvPr/>
        </p:nvGrpSpPr>
        <p:grpSpPr>
          <a:xfrm>
            <a:off x="2343224" y="2406730"/>
            <a:ext cx="1426521" cy="1409285"/>
            <a:chOff x="899859" y="2406729"/>
            <a:chExt cx="1901534" cy="1409285"/>
          </a:xfrm>
        </p:grpSpPr>
        <p:sp>
          <p:nvSpPr>
            <p:cNvPr id="27" name="Freeform 13"/>
            <p:cNvSpPr>
              <a:spLocks/>
            </p:cNvSpPr>
            <p:nvPr/>
          </p:nvSpPr>
          <p:spPr bwMode="auto">
            <a:xfrm rot="16200000">
              <a:off x="415024" y="3040374"/>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28" name="TextBox 27"/>
            <p:cNvSpPr txBox="1"/>
            <p:nvPr/>
          </p:nvSpPr>
          <p:spPr>
            <a:xfrm>
              <a:off x="1168503" y="2406729"/>
              <a:ext cx="1632890" cy="28597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Color </a:t>
              </a: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Usage</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29" name="Group 28"/>
          <p:cNvGrpSpPr/>
          <p:nvPr/>
        </p:nvGrpSpPr>
        <p:grpSpPr>
          <a:xfrm>
            <a:off x="3177183" y="3777916"/>
            <a:ext cx="1186530" cy="1622224"/>
            <a:chOff x="1501840" y="3777916"/>
            <a:chExt cx="1581628" cy="1622224"/>
          </a:xfrm>
        </p:grpSpPr>
        <p:sp>
          <p:nvSpPr>
            <p:cNvPr id="30" name="Freeform 13"/>
            <p:cNvSpPr>
              <a:spLocks/>
            </p:cNvSpPr>
            <p:nvPr/>
          </p:nvSpPr>
          <p:spPr bwMode="auto">
            <a:xfrm rot="5400000" flipV="1">
              <a:off x="1017005" y="4262751"/>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31" name="TextBox 30"/>
            <p:cNvSpPr txBox="1"/>
            <p:nvPr/>
          </p:nvSpPr>
          <p:spPr>
            <a:xfrm>
              <a:off x="1770799" y="4916674"/>
              <a:ext cx="1312669" cy="483466"/>
            </a:xfrm>
            <a:prstGeom prst="rect">
              <a:avLst/>
            </a:prstGeom>
            <a:noFill/>
            <a:effectLst/>
          </p:spPr>
          <p:txBody>
            <a:bodyPr wrap="square" rtlCol="0">
              <a:spAutoFit/>
            </a:bodyPr>
            <a:lstStyle/>
            <a:p>
              <a:pPr>
                <a:lnSpc>
                  <a:spcPts val="1500"/>
                </a:lnSpc>
              </a:pP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Graphic Toolkit</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32" name="Group 31"/>
          <p:cNvGrpSpPr/>
          <p:nvPr/>
        </p:nvGrpSpPr>
        <p:grpSpPr>
          <a:xfrm>
            <a:off x="4011378" y="2406730"/>
            <a:ext cx="1186294" cy="1409285"/>
            <a:chOff x="899859" y="2406729"/>
            <a:chExt cx="1581314" cy="1409285"/>
          </a:xfrm>
        </p:grpSpPr>
        <p:sp>
          <p:nvSpPr>
            <p:cNvPr id="33" name="Freeform 13"/>
            <p:cNvSpPr>
              <a:spLocks/>
            </p:cNvSpPr>
            <p:nvPr/>
          </p:nvSpPr>
          <p:spPr bwMode="auto">
            <a:xfrm rot="16200000">
              <a:off x="415024" y="3040374"/>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34" name="TextBox 33"/>
            <p:cNvSpPr txBox="1"/>
            <p:nvPr/>
          </p:nvSpPr>
          <p:spPr>
            <a:xfrm>
              <a:off x="1168504" y="2406729"/>
              <a:ext cx="1312669" cy="483466"/>
            </a:xfrm>
            <a:prstGeom prst="rect">
              <a:avLst/>
            </a:prstGeom>
            <a:noFill/>
            <a:effectLst/>
          </p:spPr>
          <p:txBody>
            <a:bodyPr wrap="square" rtlCol="0">
              <a:spAutoFit/>
            </a:bodyPr>
            <a:lstStyle/>
            <a:p>
              <a:pPr>
                <a:lnSpc>
                  <a:spcPts val="1500"/>
                </a:lnSpc>
              </a:pP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Title and Closing</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35" name="Group 34"/>
          <p:cNvGrpSpPr/>
          <p:nvPr/>
        </p:nvGrpSpPr>
        <p:grpSpPr>
          <a:xfrm>
            <a:off x="4845337" y="3777916"/>
            <a:ext cx="1589330" cy="1622224"/>
            <a:chOff x="1501840" y="3777916"/>
            <a:chExt cx="2118555" cy="1622224"/>
          </a:xfrm>
        </p:grpSpPr>
        <p:sp>
          <p:nvSpPr>
            <p:cNvPr id="36" name="Freeform 13"/>
            <p:cNvSpPr>
              <a:spLocks/>
            </p:cNvSpPr>
            <p:nvPr/>
          </p:nvSpPr>
          <p:spPr bwMode="auto">
            <a:xfrm rot="5400000" flipV="1">
              <a:off x="1017005" y="4262751"/>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37" name="TextBox 36"/>
            <p:cNvSpPr txBox="1"/>
            <p:nvPr/>
          </p:nvSpPr>
          <p:spPr>
            <a:xfrm>
              <a:off x="1770799" y="4916674"/>
              <a:ext cx="1849596" cy="48346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Segues and Quotes</a:t>
              </a:r>
            </a:p>
          </p:txBody>
        </p:sp>
      </p:grpSp>
      <p:grpSp>
        <p:nvGrpSpPr>
          <p:cNvPr id="38" name="Group 37"/>
          <p:cNvGrpSpPr/>
          <p:nvPr/>
        </p:nvGrpSpPr>
        <p:grpSpPr>
          <a:xfrm>
            <a:off x="5679531" y="2406730"/>
            <a:ext cx="1346520" cy="1409285"/>
            <a:chOff x="899859" y="2406729"/>
            <a:chExt cx="1794893" cy="1409285"/>
          </a:xfrm>
        </p:grpSpPr>
        <p:sp>
          <p:nvSpPr>
            <p:cNvPr id="39" name="Freeform 13"/>
            <p:cNvSpPr>
              <a:spLocks/>
            </p:cNvSpPr>
            <p:nvPr/>
          </p:nvSpPr>
          <p:spPr bwMode="auto">
            <a:xfrm rot="16200000">
              <a:off x="415024" y="3040374"/>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40" name="TextBox 39"/>
            <p:cNvSpPr txBox="1"/>
            <p:nvPr/>
          </p:nvSpPr>
          <p:spPr>
            <a:xfrm>
              <a:off x="1168504" y="2406729"/>
              <a:ext cx="1526248" cy="48346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Presenting </a:t>
              </a: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Data</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41" name="Group 40"/>
          <p:cNvGrpSpPr/>
          <p:nvPr/>
        </p:nvGrpSpPr>
        <p:grpSpPr>
          <a:xfrm>
            <a:off x="6513490" y="3777916"/>
            <a:ext cx="1715052" cy="1622224"/>
            <a:chOff x="1501840" y="3777916"/>
            <a:chExt cx="2286140" cy="1622224"/>
          </a:xfrm>
        </p:grpSpPr>
        <p:sp>
          <p:nvSpPr>
            <p:cNvPr id="42" name="Freeform 13"/>
            <p:cNvSpPr>
              <a:spLocks/>
            </p:cNvSpPr>
            <p:nvPr/>
          </p:nvSpPr>
          <p:spPr bwMode="auto">
            <a:xfrm rot="5400000" flipV="1">
              <a:off x="1017005" y="4262751"/>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43" name="TextBox 42"/>
            <p:cNvSpPr txBox="1"/>
            <p:nvPr/>
          </p:nvSpPr>
          <p:spPr>
            <a:xfrm>
              <a:off x="1770799" y="4916674"/>
              <a:ext cx="2017181" cy="48346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Photos and </a:t>
              </a: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Screenshots</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grpSp>
        <p:nvGrpSpPr>
          <p:cNvPr id="44" name="Group 43"/>
          <p:cNvGrpSpPr/>
          <p:nvPr/>
        </p:nvGrpSpPr>
        <p:grpSpPr>
          <a:xfrm>
            <a:off x="7425011" y="2406730"/>
            <a:ext cx="1676656" cy="1409285"/>
            <a:chOff x="899859" y="2406729"/>
            <a:chExt cx="2234960" cy="1409285"/>
          </a:xfrm>
        </p:grpSpPr>
        <p:sp>
          <p:nvSpPr>
            <p:cNvPr id="45" name="Freeform 13"/>
            <p:cNvSpPr>
              <a:spLocks/>
            </p:cNvSpPr>
            <p:nvPr/>
          </p:nvSpPr>
          <p:spPr bwMode="auto">
            <a:xfrm rot="16200000">
              <a:off x="415024" y="3040374"/>
              <a:ext cx="1260475" cy="290806"/>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00" dirty="0"/>
            </a:p>
          </p:txBody>
        </p:sp>
        <p:sp>
          <p:nvSpPr>
            <p:cNvPr id="46" name="TextBox 45"/>
            <p:cNvSpPr txBox="1"/>
            <p:nvPr/>
          </p:nvSpPr>
          <p:spPr>
            <a:xfrm>
              <a:off x="1168504" y="2406729"/>
              <a:ext cx="1966315" cy="483466"/>
            </a:xfrm>
            <a:prstGeom prst="rect">
              <a:avLst/>
            </a:prstGeom>
            <a:noFill/>
            <a:effectLst/>
          </p:spPr>
          <p:txBody>
            <a:bodyPr wrap="square" rtlCol="0">
              <a:spAutoFit/>
            </a:bodyPr>
            <a:lstStyle/>
            <a:p>
              <a:pPr>
                <a:lnSpc>
                  <a:spcPts val="1500"/>
                </a:lnSpc>
              </a:pPr>
              <a:r>
                <a:rPr lang="en-US" sz="1300" b="1" dirty="0">
                  <a:solidFill>
                    <a:srgbClr val="555457"/>
                  </a:solidFill>
                  <a:effectLst>
                    <a:innerShdw blurRad="38100" dist="38100" dir="16200000">
                      <a:prstClr val="black">
                        <a:alpha val="25000"/>
                      </a:prstClr>
                    </a:innerShdw>
                  </a:effectLst>
                  <a:latin typeface="HelveticaNeueLT Com 55 Roman" pitchFamily="34" charset="0"/>
                </a:rPr>
                <a:t>Tips </a:t>
              </a:r>
              <a:r>
                <a:rPr lang="en-US" sz="1300" b="1" dirty="0" smtClean="0">
                  <a:solidFill>
                    <a:srgbClr val="555457"/>
                  </a:solidFill>
                  <a:effectLst>
                    <a:innerShdw blurRad="38100" dist="38100" dir="16200000">
                      <a:prstClr val="black">
                        <a:alpha val="25000"/>
                      </a:prstClr>
                    </a:innerShdw>
                  </a:effectLst>
                  <a:latin typeface="HelveticaNeueLT Com 55 Roman" pitchFamily="34" charset="0"/>
                </a:rPr>
                <a:t>and Best Practices</a:t>
              </a:r>
              <a:endParaRPr lang="en-US" sz="13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50" name="5-Point Star 49"/>
          <p:cNvSpPr/>
          <p:nvPr/>
        </p:nvSpPr>
        <p:spPr bwMode="auto">
          <a:xfrm>
            <a:off x="8408072" y="3703318"/>
            <a:ext cx="177392" cy="177392"/>
          </a:xfrm>
          <a:prstGeom prst="star5">
            <a:avLst/>
          </a:prstGeom>
          <a:solidFill>
            <a:schemeClr val="tx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6808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30717"/>
            <a:ext cx="8474675" cy="1502966"/>
            <a:chOff x="446100" y="2630717"/>
            <a:chExt cx="11296624" cy="1502966"/>
          </a:xfrm>
        </p:grpSpPr>
        <p:sp>
          <p:nvSpPr>
            <p:cNvPr id="7" name="TextBox 6"/>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smtClean="0">
                  <a:solidFill>
                    <a:schemeClr val="bg1"/>
                  </a:solidFill>
                  <a:effectLst/>
                </a:rPr>
                <a:t>Layers &amp; Styles</a:t>
              </a:r>
              <a:endParaRPr lang="en-US" dirty="0">
                <a:solidFill>
                  <a:schemeClr val="bg1"/>
                </a:solidFill>
                <a:effectLst/>
              </a:endParaRP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THE BASICS</a:t>
              </a:r>
            </a:p>
          </p:txBody>
        </p:sp>
      </p:grpSp>
    </p:spTree>
    <p:extLst>
      <p:ext uri="{BB962C8B-B14F-4D97-AF65-F5344CB8AC3E}">
        <p14:creationId xmlns:p14="http://schemas.microsoft.com/office/powerpoint/2010/main" val="175775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smtClean="0"/>
              <a:t>PayPal Layers</a:t>
            </a:r>
            <a:endParaRPr lang="en-US" dirty="0"/>
          </a:p>
        </p:txBody>
      </p:sp>
      <p:sp>
        <p:nvSpPr>
          <p:cNvPr id="21" name="Title 23"/>
          <p:cNvSpPr txBox="1">
            <a:spLocks/>
          </p:cNvSpPr>
          <p:nvPr/>
        </p:nvSpPr>
        <p:spPr>
          <a:xfrm>
            <a:off x="4736611" y="1414787"/>
            <a:ext cx="4102589" cy="40011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smtClean="0"/>
              <a:t>PayPal Layer (White)</a:t>
            </a:r>
            <a:endParaRPr lang="en-US" dirty="0"/>
          </a:p>
        </p:txBody>
      </p:sp>
      <p:sp>
        <p:nvSpPr>
          <p:cNvPr id="23" name="Title 23"/>
          <p:cNvSpPr txBox="1">
            <a:spLocks/>
          </p:cNvSpPr>
          <p:nvPr/>
        </p:nvSpPr>
        <p:spPr>
          <a:xfrm>
            <a:off x="4736611" y="1711566"/>
            <a:ext cx="4102589" cy="132343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600" dirty="0" smtClean="0">
                <a:solidFill>
                  <a:srgbClr val="555457"/>
                </a:solidFill>
                <a:latin typeface="HelveticaNeueLT Com 55 Roman" pitchFamily="34" charset="0"/>
              </a:rPr>
              <a:t>The top layer. Things can sit on the surface. Big ideas can be a cut-out text to reveal the layer underneath (see slide </a:t>
            </a:r>
            <a:r>
              <a:rPr lang="en-US" sz="1600" dirty="0">
                <a:solidFill>
                  <a:srgbClr val="555457"/>
                </a:solidFill>
                <a:latin typeface="HelveticaNeueLT Com 55 Roman" pitchFamily="34" charset="0"/>
              </a:rPr>
              <a:t>). </a:t>
            </a:r>
            <a:r>
              <a:rPr lang="en-US" sz="1600" dirty="0" smtClean="0">
                <a:solidFill>
                  <a:srgbClr val="555457"/>
                </a:solidFill>
                <a:latin typeface="HelveticaNeueLT Com 55 Roman" pitchFamily="34" charset="0"/>
              </a:rPr>
              <a:t>Details such as </a:t>
            </a:r>
            <a:r>
              <a:rPr lang="en-US" sz="1600" dirty="0">
                <a:solidFill>
                  <a:srgbClr val="555457"/>
                </a:solidFill>
                <a:latin typeface="HelveticaNeueLT Com 55 Roman" pitchFamily="34" charset="0"/>
              </a:rPr>
              <a:t>shadows, depths, &amp; </a:t>
            </a:r>
            <a:r>
              <a:rPr lang="en-US" sz="1600" dirty="0" smtClean="0">
                <a:solidFill>
                  <a:srgbClr val="555457"/>
                </a:solidFill>
                <a:latin typeface="HelveticaNeueLT Com 55 Roman" pitchFamily="34" charset="0"/>
              </a:rPr>
              <a:t>bevels are encouraged. Use illustration style icons  (see slide 27)</a:t>
            </a:r>
            <a:endParaRPr lang="en-US" sz="1600" dirty="0">
              <a:solidFill>
                <a:srgbClr val="555457"/>
              </a:solidFill>
              <a:latin typeface="HelveticaNeueLT Com 55 Roman" pitchFamily="34" charset="0"/>
            </a:endParaRPr>
          </a:p>
        </p:txBody>
      </p:sp>
      <p:sp>
        <p:nvSpPr>
          <p:cNvPr id="24" name="Title 23"/>
          <p:cNvSpPr txBox="1">
            <a:spLocks/>
          </p:cNvSpPr>
          <p:nvPr/>
        </p:nvSpPr>
        <p:spPr>
          <a:xfrm>
            <a:off x="4736611" y="3227471"/>
            <a:ext cx="4407389" cy="40011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smtClean="0"/>
              <a:t>Enterprise Layer (Blue overlay photo)</a:t>
            </a:r>
            <a:endParaRPr lang="en-US" dirty="0"/>
          </a:p>
        </p:txBody>
      </p:sp>
      <p:sp>
        <p:nvSpPr>
          <p:cNvPr id="26" name="Title 23"/>
          <p:cNvSpPr txBox="1">
            <a:spLocks/>
          </p:cNvSpPr>
          <p:nvPr/>
        </p:nvSpPr>
        <p:spPr>
          <a:xfrm>
            <a:off x="4736612" y="3524250"/>
            <a:ext cx="4102588" cy="132343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600" dirty="0" smtClean="0">
                <a:solidFill>
                  <a:srgbClr val="555457"/>
                </a:solidFill>
                <a:latin typeface="HelveticaNeueLT Com 55 Roman" pitchFamily="34" charset="0"/>
              </a:rPr>
              <a:t>The second layer which has a blue overlay photo as a background. Used for ‘Enterprise level’ information/benefits. Simple and clean layout. Use vector style icons (see slide 28). </a:t>
            </a:r>
            <a:endParaRPr lang="en-US" sz="1600" dirty="0">
              <a:solidFill>
                <a:srgbClr val="555457"/>
              </a:solidFill>
              <a:latin typeface="HelveticaNeueLT Com 55 Roman" pitchFamily="34" charset="0"/>
            </a:endParaRPr>
          </a:p>
        </p:txBody>
      </p:sp>
      <p:sp>
        <p:nvSpPr>
          <p:cNvPr id="27" name="Title 23"/>
          <p:cNvSpPr txBox="1">
            <a:spLocks/>
          </p:cNvSpPr>
          <p:nvPr/>
        </p:nvSpPr>
        <p:spPr>
          <a:xfrm>
            <a:off x="4736611" y="5056271"/>
            <a:ext cx="4407389" cy="40011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smtClean="0"/>
              <a:t>Consumer Layer (Full color photo)</a:t>
            </a:r>
            <a:endParaRPr lang="en-US" dirty="0"/>
          </a:p>
        </p:txBody>
      </p:sp>
      <p:sp>
        <p:nvSpPr>
          <p:cNvPr id="28" name="Title 23"/>
          <p:cNvSpPr txBox="1">
            <a:spLocks/>
          </p:cNvSpPr>
          <p:nvPr/>
        </p:nvSpPr>
        <p:spPr>
          <a:xfrm>
            <a:off x="4736612" y="5353050"/>
            <a:ext cx="3768624" cy="584775"/>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600" dirty="0" smtClean="0">
                <a:solidFill>
                  <a:srgbClr val="555457"/>
                </a:solidFill>
                <a:latin typeface="HelveticaNeueLT Com 55 Roman" pitchFamily="34" charset="0"/>
              </a:rPr>
              <a:t>The bottom layer. Full color photos are used as a background.</a:t>
            </a:r>
            <a:endParaRPr lang="en-US" sz="1600" dirty="0">
              <a:solidFill>
                <a:srgbClr val="555457"/>
              </a:solidFill>
              <a:latin typeface="HelveticaNeueLT Com 55 Roman" pitchFamily="34" charset="0"/>
            </a:endParaRPr>
          </a:p>
        </p:txBody>
      </p:sp>
      <p:grpSp>
        <p:nvGrpSpPr>
          <p:cNvPr id="29" name="Group 28"/>
          <p:cNvGrpSpPr/>
          <p:nvPr/>
        </p:nvGrpSpPr>
        <p:grpSpPr>
          <a:xfrm>
            <a:off x="407989" y="4773741"/>
            <a:ext cx="3870374" cy="968118"/>
            <a:chOff x="1134187" y="4525066"/>
            <a:chExt cx="5252530" cy="1313844"/>
          </a:xfrm>
        </p:grpSpPr>
        <p:sp>
          <p:nvSpPr>
            <p:cNvPr id="30" name="Freeform 32"/>
            <p:cNvSpPr>
              <a:spLocks/>
            </p:cNvSpPr>
            <p:nvPr/>
          </p:nvSpPr>
          <p:spPr bwMode="auto">
            <a:xfrm>
              <a:off x="1134187" y="4525066"/>
              <a:ext cx="5252529" cy="1051930"/>
            </a:xfrm>
            <a:custGeom>
              <a:avLst/>
              <a:gdLst>
                <a:gd name="T0" fmla="*/ 3690 w 3690"/>
                <a:gd name="T1" fmla="*/ 0 h 739"/>
                <a:gd name="T2" fmla="*/ 3137 w 3690"/>
                <a:gd name="T3" fmla="*/ 739 h 739"/>
                <a:gd name="T4" fmla="*/ 0 w 3690"/>
                <a:gd name="T5" fmla="*/ 739 h 739"/>
                <a:gd name="T6" fmla="*/ 737 w 3690"/>
                <a:gd name="T7" fmla="*/ 0 h 739"/>
                <a:gd name="T8" fmla="*/ 3690 w 3690"/>
                <a:gd name="T9" fmla="*/ 0 h 739"/>
              </a:gdLst>
              <a:ahLst/>
              <a:cxnLst>
                <a:cxn ang="0">
                  <a:pos x="T0" y="T1"/>
                </a:cxn>
                <a:cxn ang="0">
                  <a:pos x="T2" y="T3"/>
                </a:cxn>
                <a:cxn ang="0">
                  <a:pos x="T4" y="T5"/>
                </a:cxn>
                <a:cxn ang="0">
                  <a:pos x="T6" y="T7"/>
                </a:cxn>
                <a:cxn ang="0">
                  <a:pos x="T8" y="T9"/>
                </a:cxn>
              </a:cxnLst>
              <a:rect l="0" t="0" r="r" b="b"/>
              <a:pathLst>
                <a:path w="3690" h="739">
                  <a:moveTo>
                    <a:pt x="3690" y="0"/>
                  </a:moveTo>
                  <a:lnTo>
                    <a:pt x="3137" y="739"/>
                  </a:lnTo>
                  <a:lnTo>
                    <a:pt x="0" y="739"/>
                  </a:lnTo>
                  <a:lnTo>
                    <a:pt x="737" y="0"/>
                  </a:lnTo>
                  <a:lnTo>
                    <a:pt x="369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3"/>
            <p:cNvSpPr>
              <a:spLocks noChangeArrowheads="1"/>
            </p:cNvSpPr>
            <p:nvPr/>
          </p:nvSpPr>
          <p:spPr bwMode="auto">
            <a:xfrm>
              <a:off x="1134187" y="5576994"/>
              <a:ext cx="4465362" cy="261915"/>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p:nvSpPr>
          <p:spPr bwMode="auto">
            <a:xfrm>
              <a:off x="5599549" y="4525066"/>
              <a:ext cx="787168" cy="1313844"/>
            </a:xfrm>
            <a:custGeom>
              <a:avLst/>
              <a:gdLst>
                <a:gd name="T0" fmla="*/ 0 w 553"/>
                <a:gd name="T1" fmla="*/ 923 h 923"/>
                <a:gd name="T2" fmla="*/ 553 w 553"/>
                <a:gd name="T3" fmla="*/ 184 h 923"/>
                <a:gd name="T4" fmla="*/ 553 w 553"/>
                <a:gd name="T5" fmla="*/ 0 h 923"/>
                <a:gd name="T6" fmla="*/ 0 w 553"/>
                <a:gd name="T7" fmla="*/ 739 h 923"/>
                <a:gd name="T8" fmla="*/ 0 w 553"/>
                <a:gd name="T9" fmla="*/ 923 h 923"/>
              </a:gdLst>
              <a:ahLst/>
              <a:cxnLst>
                <a:cxn ang="0">
                  <a:pos x="T0" y="T1"/>
                </a:cxn>
                <a:cxn ang="0">
                  <a:pos x="T2" y="T3"/>
                </a:cxn>
                <a:cxn ang="0">
                  <a:pos x="T4" y="T5"/>
                </a:cxn>
                <a:cxn ang="0">
                  <a:pos x="T6" y="T7"/>
                </a:cxn>
                <a:cxn ang="0">
                  <a:pos x="T8" y="T9"/>
                </a:cxn>
              </a:cxnLst>
              <a:rect l="0" t="0" r="r" b="b"/>
              <a:pathLst>
                <a:path w="553" h="923">
                  <a:moveTo>
                    <a:pt x="0" y="923"/>
                  </a:moveTo>
                  <a:lnTo>
                    <a:pt x="553" y="184"/>
                  </a:lnTo>
                  <a:lnTo>
                    <a:pt x="553" y="0"/>
                  </a:lnTo>
                  <a:lnTo>
                    <a:pt x="0" y="739"/>
                  </a:lnTo>
                  <a:lnTo>
                    <a:pt x="0" y="923"/>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407989" y="3196800"/>
            <a:ext cx="3870374" cy="968119"/>
            <a:chOff x="1134187" y="3090500"/>
            <a:chExt cx="5252530" cy="1313845"/>
          </a:xfrm>
        </p:grpSpPr>
        <p:sp>
          <p:nvSpPr>
            <p:cNvPr id="34" name="Freeform 35"/>
            <p:cNvSpPr>
              <a:spLocks/>
            </p:cNvSpPr>
            <p:nvPr/>
          </p:nvSpPr>
          <p:spPr bwMode="auto">
            <a:xfrm>
              <a:off x="1134187" y="3090500"/>
              <a:ext cx="5252529" cy="1049083"/>
            </a:xfrm>
            <a:custGeom>
              <a:avLst/>
              <a:gdLst>
                <a:gd name="T0" fmla="*/ 3690 w 3690"/>
                <a:gd name="T1" fmla="*/ 0 h 737"/>
                <a:gd name="T2" fmla="*/ 3137 w 3690"/>
                <a:gd name="T3" fmla="*/ 737 h 737"/>
                <a:gd name="T4" fmla="*/ 0 w 3690"/>
                <a:gd name="T5" fmla="*/ 737 h 737"/>
                <a:gd name="T6" fmla="*/ 737 w 3690"/>
                <a:gd name="T7" fmla="*/ 0 h 737"/>
                <a:gd name="T8" fmla="*/ 3690 w 3690"/>
                <a:gd name="T9" fmla="*/ 0 h 737"/>
              </a:gdLst>
              <a:ahLst/>
              <a:cxnLst>
                <a:cxn ang="0">
                  <a:pos x="T0" y="T1"/>
                </a:cxn>
                <a:cxn ang="0">
                  <a:pos x="T2" y="T3"/>
                </a:cxn>
                <a:cxn ang="0">
                  <a:pos x="T4" y="T5"/>
                </a:cxn>
                <a:cxn ang="0">
                  <a:pos x="T6" y="T7"/>
                </a:cxn>
                <a:cxn ang="0">
                  <a:pos x="T8" y="T9"/>
                </a:cxn>
              </a:cxnLst>
              <a:rect l="0" t="0" r="r" b="b"/>
              <a:pathLst>
                <a:path w="3690" h="737">
                  <a:moveTo>
                    <a:pt x="3690" y="0"/>
                  </a:moveTo>
                  <a:lnTo>
                    <a:pt x="3137" y="737"/>
                  </a:lnTo>
                  <a:lnTo>
                    <a:pt x="0" y="737"/>
                  </a:lnTo>
                  <a:lnTo>
                    <a:pt x="737" y="0"/>
                  </a:lnTo>
                  <a:lnTo>
                    <a:pt x="3690" y="0"/>
                  </a:lnTo>
                  <a:close/>
                </a:path>
              </a:pathLst>
            </a:custGeom>
            <a:solidFill>
              <a:srgbClr val="0878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6"/>
            <p:cNvSpPr>
              <a:spLocks noChangeArrowheads="1"/>
            </p:cNvSpPr>
            <p:nvPr/>
          </p:nvSpPr>
          <p:spPr bwMode="auto">
            <a:xfrm>
              <a:off x="1134187" y="4139583"/>
              <a:ext cx="4465362" cy="264762"/>
            </a:xfrm>
            <a:prstGeom prst="rect">
              <a:avLst/>
            </a:prstGeom>
            <a:solidFill>
              <a:srgbClr val="368A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7"/>
            <p:cNvSpPr>
              <a:spLocks/>
            </p:cNvSpPr>
            <p:nvPr/>
          </p:nvSpPr>
          <p:spPr bwMode="auto">
            <a:xfrm>
              <a:off x="5599549" y="3090500"/>
              <a:ext cx="787168" cy="1313844"/>
            </a:xfrm>
            <a:custGeom>
              <a:avLst/>
              <a:gdLst>
                <a:gd name="T0" fmla="*/ 0 w 553"/>
                <a:gd name="T1" fmla="*/ 923 h 923"/>
                <a:gd name="T2" fmla="*/ 553 w 553"/>
                <a:gd name="T3" fmla="*/ 184 h 923"/>
                <a:gd name="T4" fmla="*/ 553 w 553"/>
                <a:gd name="T5" fmla="*/ 0 h 923"/>
                <a:gd name="T6" fmla="*/ 0 w 553"/>
                <a:gd name="T7" fmla="*/ 737 h 923"/>
                <a:gd name="T8" fmla="*/ 0 w 553"/>
                <a:gd name="T9" fmla="*/ 923 h 923"/>
              </a:gdLst>
              <a:ahLst/>
              <a:cxnLst>
                <a:cxn ang="0">
                  <a:pos x="T0" y="T1"/>
                </a:cxn>
                <a:cxn ang="0">
                  <a:pos x="T2" y="T3"/>
                </a:cxn>
                <a:cxn ang="0">
                  <a:pos x="T4" y="T5"/>
                </a:cxn>
                <a:cxn ang="0">
                  <a:pos x="T6" y="T7"/>
                </a:cxn>
                <a:cxn ang="0">
                  <a:pos x="T8" y="T9"/>
                </a:cxn>
              </a:cxnLst>
              <a:rect l="0" t="0" r="r" b="b"/>
              <a:pathLst>
                <a:path w="553" h="923">
                  <a:moveTo>
                    <a:pt x="0" y="923"/>
                  </a:moveTo>
                  <a:lnTo>
                    <a:pt x="553" y="184"/>
                  </a:lnTo>
                  <a:lnTo>
                    <a:pt x="553" y="0"/>
                  </a:lnTo>
                  <a:lnTo>
                    <a:pt x="0" y="737"/>
                  </a:lnTo>
                  <a:lnTo>
                    <a:pt x="0" y="923"/>
                  </a:lnTo>
                  <a:close/>
                </a:path>
              </a:pathLst>
            </a:custGeom>
            <a:solidFill>
              <a:srgbClr val="144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Freeform 28"/>
          <p:cNvSpPr>
            <a:spLocks noEditPoints="1"/>
          </p:cNvSpPr>
          <p:nvPr/>
        </p:nvSpPr>
        <p:spPr bwMode="auto">
          <a:xfrm>
            <a:off x="407990" y="1812854"/>
            <a:ext cx="3870373" cy="775124"/>
          </a:xfrm>
          <a:custGeom>
            <a:avLst/>
            <a:gdLst>
              <a:gd name="T0" fmla="*/ 3690 w 3690"/>
              <a:gd name="T1" fmla="*/ 0 h 739"/>
              <a:gd name="T2" fmla="*/ 737 w 3690"/>
              <a:gd name="T3" fmla="*/ 0 h 739"/>
              <a:gd name="T4" fmla="*/ 0 w 3690"/>
              <a:gd name="T5" fmla="*/ 739 h 739"/>
              <a:gd name="T6" fmla="*/ 3137 w 3690"/>
              <a:gd name="T7" fmla="*/ 739 h 739"/>
              <a:gd name="T8" fmla="*/ 3690 w 3690"/>
              <a:gd name="T9" fmla="*/ 0 h 739"/>
              <a:gd name="T10" fmla="*/ 3609 w 3690"/>
              <a:gd name="T11" fmla="*/ 40 h 739"/>
              <a:gd name="T12" fmla="*/ 3116 w 3690"/>
              <a:gd name="T13" fmla="*/ 697 h 739"/>
              <a:gd name="T14" fmla="*/ 99 w 3690"/>
              <a:gd name="T15" fmla="*/ 697 h 739"/>
              <a:gd name="T16" fmla="*/ 756 w 3690"/>
              <a:gd name="T17" fmla="*/ 40 h 739"/>
              <a:gd name="T18" fmla="*/ 3609 w 3690"/>
              <a:gd name="T19" fmla="*/ 4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90" h="739">
                <a:moveTo>
                  <a:pt x="3690" y="0"/>
                </a:moveTo>
                <a:lnTo>
                  <a:pt x="737" y="0"/>
                </a:lnTo>
                <a:lnTo>
                  <a:pt x="0" y="739"/>
                </a:lnTo>
                <a:lnTo>
                  <a:pt x="3137" y="739"/>
                </a:lnTo>
                <a:lnTo>
                  <a:pt x="3690" y="0"/>
                </a:lnTo>
                <a:close/>
                <a:moveTo>
                  <a:pt x="3609" y="40"/>
                </a:moveTo>
                <a:lnTo>
                  <a:pt x="3116" y="697"/>
                </a:lnTo>
                <a:lnTo>
                  <a:pt x="99" y="697"/>
                </a:lnTo>
                <a:lnTo>
                  <a:pt x="756" y="40"/>
                </a:lnTo>
                <a:lnTo>
                  <a:pt x="3609" y="40"/>
                </a:lnTo>
                <a:close/>
              </a:path>
            </a:pathLst>
          </a:custGeom>
          <a:solidFill>
            <a:srgbClr val="D1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38" name="Straight Arrow Connector 37"/>
          <p:cNvCxnSpPr/>
          <p:nvPr/>
        </p:nvCxnSpPr>
        <p:spPr>
          <a:xfrm rot="16200000" flipV="1">
            <a:off x="3698331" y="1335765"/>
            <a:ext cx="0" cy="1828800"/>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cxnSp>
        <p:nvCxnSpPr>
          <p:cNvPr id="39" name="Straight Arrow Connector 38"/>
          <p:cNvCxnSpPr/>
          <p:nvPr/>
        </p:nvCxnSpPr>
        <p:spPr>
          <a:xfrm rot="16200000" flipV="1">
            <a:off x="3698331" y="2680117"/>
            <a:ext cx="0" cy="1828800"/>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cxnSp>
        <p:nvCxnSpPr>
          <p:cNvPr id="40" name="Straight Arrow Connector 39"/>
          <p:cNvCxnSpPr/>
          <p:nvPr/>
        </p:nvCxnSpPr>
        <p:spPr>
          <a:xfrm rot="16200000" flipV="1">
            <a:off x="3698331" y="4343400"/>
            <a:ext cx="0" cy="1828800"/>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spTree>
    <p:extLst>
      <p:ext uri="{BB962C8B-B14F-4D97-AF65-F5344CB8AC3E}">
        <p14:creationId xmlns:p14="http://schemas.microsoft.com/office/powerpoint/2010/main" val="20435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Create a Cutout Text</a:t>
            </a:r>
            <a:endParaRPr lang="en-US" dirty="0"/>
          </a:p>
        </p:txBody>
      </p:sp>
      <p:sp>
        <p:nvSpPr>
          <p:cNvPr id="3" name="Content Placeholder 2"/>
          <p:cNvSpPr>
            <a:spLocks noGrp="1"/>
          </p:cNvSpPr>
          <p:nvPr>
            <p:ph sz="quarter" idx="13"/>
          </p:nvPr>
        </p:nvSpPr>
        <p:spPr>
          <a:xfrm>
            <a:off x="274663" y="1546860"/>
            <a:ext cx="6037295" cy="4901184"/>
          </a:xfrm>
        </p:spPr>
        <p:txBody>
          <a:bodyPr>
            <a:noAutofit/>
          </a:bodyPr>
          <a:lstStyle/>
          <a:p>
            <a:r>
              <a:rPr lang="en-US" sz="2400" dirty="0" smtClean="0"/>
              <a:t>Open </a:t>
            </a:r>
            <a:r>
              <a:rPr lang="en-US" sz="2400" dirty="0" err="1" smtClean="0">
                <a:solidFill>
                  <a:schemeClr val="accent1"/>
                </a:solidFill>
              </a:rPr>
              <a:t>CutOutTextTemplate.psd</a:t>
            </a:r>
            <a:r>
              <a:rPr lang="en-US" sz="2400" dirty="0" smtClean="0"/>
              <a:t/>
            </a:r>
            <a:br>
              <a:rPr lang="en-US" sz="2400" dirty="0" smtClean="0"/>
            </a:br>
            <a:r>
              <a:rPr lang="en-US" sz="2000" dirty="0" smtClean="0">
                <a:solidFill>
                  <a:srgbClr val="555457"/>
                </a:solidFill>
              </a:rPr>
              <a:t>\\MV-FS\Projects\PayPal\01_Projects\12-2123 PayPal New Sales Presentation\Art\PSD</a:t>
            </a:r>
          </a:p>
          <a:p>
            <a:r>
              <a:rPr lang="en-US" sz="2400" dirty="0" smtClean="0"/>
              <a:t>Type your text using </a:t>
            </a:r>
            <a:br>
              <a:rPr lang="en-US" sz="2400" dirty="0" smtClean="0"/>
            </a:br>
            <a:r>
              <a:rPr lang="en-US" sz="2400" dirty="0" smtClean="0"/>
              <a:t>the provided type layer</a:t>
            </a:r>
          </a:p>
          <a:p>
            <a:r>
              <a:rPr lang="en-US" sz="2400" dirty="0" smtClean="0"/>
              <a:t>Select ‘</a:t>
            </a:r>
            <a:r>
              <a:rPr lang="en-US" sz="2400" dirty="0" err="1" smtClean="0"/>
              <a:t>CopyThis</a:t>
            </a:r>
            <a:r>
              <a:rPr lang="en-US" sz="2400" dirty="0" smtClean="0"/>
              <a:t>’ layer </a:t>
            </a:r>
            <a:br>
              <a:rPr lang="en-US" sz="2400" dirty="0" smtClean="0"/>
            </a:br>
            <a:r>
              <a:rPr lang="en-US" sz="2400" dirty="0" smtClean="0"/>
              <a:t>and stay on it</a:t>
            </a:r>
          </a:p>
          <a:p>
            <a:r>
              <a:rPr lang="en-US" sz="2400" dirty="0" smtClean="0"/>
              <a:t>Hold down Ctrl and click </a:t>
            </a:r>
            <a:br>
              <a:rPr lang="en-US" sz="2400" dirty="0" smtClean="0"/>
            </a:br>
            <a:r>
              <a:rPr lang="en-US" sz="2400" dirty="0" smtClean="0"/>
              <a:t>on the text layer to make selection</a:t>
            </a:r>
            <a:endParaRPr lang="en-US" sz="2400" dirty="0" smtClean="0">
              <a:solidFill>
                <a:schemeClr val="accent1"/>
              </a:solidFill>
            </a:endParaRPr>
          </a:p>
          <a:p>
            <a:r>
              <a:rPr lang="en-US" sz="2400" dirty="0" smtClean="0"/>
              <a:t>Hit ‘Delete’ to delete the selection from the ‘</a:t>
            </a:r>
            <a:r>
              <a:rPr lang="en-US" sz="2400" dirty="0" err="1" smtClean="0"/>
              <a:t>CopyThis</a:t>
            </a:r>
            <a:r>
              <a:rPr lang="en-US" sz="2400" dirty="0" smtClean="0"/>
              <a:t>’ layer</a:t>
            </a:r>
          </a:p>
        </p:txBody>
      </p:sp>
      <p:pic>
        <p:nvPicPr>
          <p:cNvPr id="5" name="Picture Blu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8986" y="2824535"/>
            <a:ext cx="2979402" cy="167591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5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a Cutout Text</a:t>
            </a:r>
            <a:endParaRPr lang="en-US" dirty="0"/>
          </a:p>
        </p:txBody>
      </p:sp>
      <p:sp>
        <p:nvSpPr>
          <p:cNvPr id="3" name="Content Placeholder 2"/>
          <p:cNvSpPr>
            <a:spLocks noGrp="1"/>
          </p:cNvSpPr>
          <p:nvPr>
            <p:ph sz="quarter" idx="13"/>
          </p:nvPr>
        </p:nvSpPr>
        <p:spPr>
          <a:xfrm>
            <a:off x="274663" y="1546860"/>
            <a:ext cx="5893817" cy="4901184"/>
          </a:xfrm>
        </p:spPr>
        <p:txBody>
          <a:bodyPr>
            <a:noAutofit/>
          </a:bodyPr>
          <a:lstStyle/>
          <a:p>
            <a:pPr>
              <a:buFont typeface="+mj-lt"/>
              <a:buAutoNum type="arabicPeriod" startAt="6"/>
            </a:pPr>
            <a:r>
              <a:rPr lang="en-US" sz="2400" dirty="0" smtClean="0"/>
              <a:t>Create a new layer, place </a:t>
            </a:r>
            <a:br>
              <a:rPr lang="en-US" sz="2400" dirty="0" smtClean="0"/>
            </a:br>
            <a:r>
              <a:rPr lang="en-US" sz="2400" dirty="0" smtClean="0"/>
              <a:t>it below </a:t>
            </a:r>
            <a:r>
              <a:rPr lang="en-US" sz="2400" dirty="0" err="1" smtClean="0"/>
              <a:t>CopyThis</a:t>
            </a:r>
            <a:r>
              <a:rPr lang="en-US" sz="2400" dirty="0" smtClean="0"/>
              <a:t> layer, </a:t>
            </a:r>
            <a:br>
              <a:rPr lang="en-US" sz="2400" dirty="0" smtClean="0"/>
            </a:br>
            <a:r>
              <a:rPr lang="en-US" sz="2400" dirty="0" smtClean="0"/>
              <a:t>and stay on the layer</a:t>
            </a:r>
          </a:p>
          <a:p>
            <a:pPr>
              <a:buFont typeface="+mj-lt"/>
              <a:buAutoNum type="arabicPeriod" startAt="6"/>
            </a:pPr>
            <a:r>
              <a:rPr lang="en-US" sz="2400" dirty="0"/>
              <a:t>Hold down Ctrl and click </a:t>
            </a:r>
            <a:r>
              <a:rPr lang="en-US" sz="2400" dirty="0" smtClean="0"/>
              <a:t/>
            </a:r>
            <a:br>
              <a:rPr lang="en-US" sz="2400" dirty="0" smtClean="0"/>
            </a:br>
            <a:r>
              <a:rPr lang="en-US" sz="2400" dirty="0" smtClean="0"/>
              <a:t>on </a:t>
            </a:r>
            <a:r>
              <a:rPr lang="en-US" sz="2400" dirty="0"/>
              <a:t>the text layer to </a:t>
            </a:r>
            <a:r>
              <a:rPr lang="en-US" sz="2400" dirty="0" smtClean="0"/>
              <a:t/>
            </a:r>
            <a:br>
              <a:rPr lang="en-US" sz="2400" dirty="0" smtClean="0"/>
            </a:br>
            <a:r>
              <a:rPr lang="en-US" sz="2400" dirty="0" smtClean="0"/>
              <a:t>make </a:t>
            </a:r>
            <a:r>
              <a:rPr lang="en-US" sz="2400" dirty="0"/>
              <a:t>selection</a:t>
            </a:r>
            <a:endParaRPr lang="en-US" sz="2400" dirty="0">
              <a:solidFill>
                <a:schemeClr val="accent1"/>
              </a:solidFill>
            </a:endParaRPr>
          </a:p>
          <a:p>
            <a:pPr>
              <a:buFont typeface="+mj-lt"/>
              <a:buAutoNum type="arabicPeriod" startAt="6"/>
            </a:pPr>
            <a:r>
              <a:rPr lang="en-US" sz="2400" dirty="0" smtClean="0"/>
              <a:t>Go to ‘Edit’ menu and apply ‘Stroke’ (3px, #333333, center) </a:t>
            </a:r>
          </a:p>
          <a:p>
            <a:pPr>
              <a:buFont typeface="+mj-lt"/>
              <a:buAutoNum type="arabicPeriod" startAt="6"/>
            </a:pPr>
            <a:r>
              <a:rPr lang="en-US" sz="2400" dirty="0" smtClean="0"/>
              <a:t>Apply ‘Gaussian Blur’ </a:t>
            </a:r>
            <a:br>
              <a:rPr lang="en-US" sz="2400" dirty="0" smtClean="0"/>
            </a:br>
            <a:r>
              <a:rPr lang="en-US" sz="2400" dirty="0" smtClean="0"/>
              <a:t>(Radius 3.0)</a:t>
            </a:r>
          </a:p>
        </p:txBody>
      </p:sp>
      <p:pic>
        <p:nvPicPr>
          <p:cNvPr id="5" name="Picture Blu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08986" y="1660525"/>
            <a:ext cx="2979402" cy="167591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8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Blue"/>
          <p:cNvPicPr>
            <a:picLocks noChangeAspect="1"/>
          </p:cNvPicPr>
          <p:nvPr/>
        </p:nvPicPr>
        <p:blipFill rotWithShape="1">
          <a:blip r:embed="rId3">
            <a:extLst>
              <a:ext uri="{28A0092B-C50C-407E-A947-70E740481C1C}">
                <a14:useLocalDpi xmlns:a14="http://schemas.microsoft.com/office/drawing/2010/main" val="0"/>
              </a:ext>
            </a:extLst>
          </a:blip>
          <a:srcRect l="7118" r="17876"/>
          <a:stretch/>
        </p:blipFill>
        <p:spPr>
          <a:xfrm>
            <a:off x="0" y="0"/>
            <a:ext cx="9142413" cy="6856212"/>
          </a:xfrm>
          <a:prstGeom prst="rect">
            <a:avLst/>
          </a:prstGeom>
        </p:spPr>
      </p:pic>
      <p:grpSp>
        <p:nvGrpSpPr>
          <p:cNvPr id="20" name="Icons"/>
          <p:cNvGrpSpPr/>
          <p:nvPr/>
        </p:nvGrpSpPr>
        <p:grpSpPr>
          <a:xfrm>
            <a:off x="868056" y="2859088"/>
            <a:ext cx="7859849" cy="2455755"/>
            <a:chOff x="2426814" y="1949473"/>
            <a:chExt cx="11453738" cy="2684680"/>
          </a:xfrm>
        </p:grpSpPr>
        <p:sp>
          <p:nvSpPr>
            <p:cNvPr id="21" name="TextBox 20"/>
            <p:cNvSpPr txBox="1"/>
            <p:nvPr/>
          </p:nvSpPr>
          <p:spPr>
            <a:xfrm>
              <a:off x="2481024" y="4071972"/>
              <a:ext cx="4147687" cy="562181"/>
            </a:xfrm>
            <a:prstGeom prst="rect">
              <a:avLst/>
            </a:prstGeom>
            <a:noFill/>
          </p:spPr>
          <p:txBody>
            <a:bodyPr wrap="square" rtlCol="0">
              <a:spAutoFit/>
            </a:bodyPr>
            <a:lstStyle>
              <a:defPPr>
                <a:defRPr lang="en-US"/>
              </a:defPPr>
              <a:lvl1pPr algn="ctr">
                <a:lnSpc>
                  <a:spcPts val="3300"/>
                </a:lnSpc>
                <a:defRPr sz="2700" spc="-20">
                  <a:solidFill>
                    <a:schemeClr val="bg1"/>
                  </a:solidFill>
                  <a:latin typeface="HelveticaNeueLT Std Lt" pitchFamily="34" charset="0"/>
                </a:defRPr>
              </a:lvl1pPr>
            </a:lstStyle>
            <a:p>
              <a:r>
                <a:rPr lang="en-US" dirty="0">
                  <a:latin typeface="HelveticaNeueLT Com 65 Md" pitchFamily="34" charset="0"/>
                </a:rPr>
                <a:t>Unified View</a:t>
              </a:r>
            </a:p>
          </p:txBody>
        </p:sp>
        <p:sp>
          <p:nvSpPr>
            <p:cNvPr id="22" name="TextBox 21"/>
            <p:cNvSpPr txBox="1"/>
            <p:nvPr/>
          </p:nvSpPr>
          <p:spPr>
            <a:xfrm>
              <a:off x="7759360" y="4071972"/>
              <a:ext cx="6121192" cy="562181"/>
            </a:xfrm>
            <a:prstGeom prst="rect">
              <a:avLst/>
            </a:prstGeom>
            <a:noFill/>
          </p:spPr>
          <p:txBody>
            <a:bodyPr wrap="square" rtlCol="0">
              <a:spAutoFit/>
            </a:bodyPr>
            <a:lstStyle>
              <a:defPPr>
                <a:defRPr lang="en-US"/>
              </a:defPPr>
              <a:lvl1pPr algn="ctr">
                <a:lnSpc>
                  <a:spcPts val="3300"/>
                </a:lnSpc>
                <a:defRPr sz="2700" spc="-20">
                  <a:solidFill>
                    <a:schemeClr val="bg1"/>
                  </a:solidFill>
                  <a:latin typeface="HelveticaNeueLT Com 65 Md" pitchFamily="34" charset="0"/>
                </a:defRPr>
              </a:lvl1pPr>
            </a:lstStyle>
            <a:p>
              <a:pPr>
                <a:tabLst>
                  <a:tab pos="571500" algn="l"/>
                </a:tabLst>
              </a:pPr>
              <a:r>
                <a:rPr lang="en-US" dirty="0" smtClean="0"/>
                <a:t>End-to-End Insights</a:t>
              </a:r>
              <a:endParaRPr lang="en-US" dirty="0"/>
            </a:p>
          </p:txBody>
        </p:sp>
        <p:sp>
          <p:nvSpPr>
            <p:cNvPr id="23" name="Freeform 15"/>
            <p:cNvSpPr>
              <a:spLocks noChangeAspect="1" noEditPoints="1"/>
            </p:cNvSpPr>
            <p:nvPr/>
          </p:nvSpPr>
          <p:spPr bwMode="auto">
            <a:xfrm>
              <a:off x="5753117" y="2631434"/>
              <a:ext cx="950728" cy="1046839"/>
            </a:xfrm>
            <a:custGeom>
              <a:avLst/>
              <a:gdLst>
                <a:gd name="T0" fmla="*/ 252 w 282"/>
                <a:gd name="T1" fmla="*/ 305 h 417"/>
                <a:gd name="T2" fmla="*/ 241 w 282"/>
                <a:gd name="T3" fmla="*/ 317 h 417"/>
                <a:gd name="T4" fmla="*/ 41 w 282"/>
                <a:gd name="T5" fmla="*/ 317 h 417"/>
                <a:gd name="T6" fmla="*/ 29 w 282"/>
                <a:gd name="T7" fmla="*/ 305 h 417"/>
                <a:gd name="T8" fmla="*/ 29 w 282"/>
                <a:gd name="T9" fmla="*/ 43 h 417"/>
                <a:gd name="T10" fmla="*/ 41 w 282"/>
                <a:gd name="T11" fmla="*/ 31 h 417"/>
                <a:gd name="T12" fmla="*/ 241 w 282"/>
                <a:gd name="T13" fmla="*/ 31 h 417"/>
                <a:gd name="T14" fmla="*/ 252 w 282"/>
                <a:gd name="T15" fmla="*/ 43 h 417"/>
                <a:gd name="T16" fmla="*/ 252 w 282"/>
                <a:gd name="T17" fmla="*/ 305 h 417"/>
                <a:gd name="T18" fmla="*/ 240 w 282"/>
                <a:gd name="T19" fmla="*/ 377 h 417"/>
                <a:gd name="T20" fmla="*/ 201 w 282"/>
                <a:gd name="T21" fmla="*/ 377 h 417"/>
                <a:gd name="T22" fmla="*/ 192 w 282"/>
                <a:gd name="T23" fmla="*/ 368 h 417"/>
                <a:gd name="T24" fmla="*/ 201 w 282"/>
                <a:gd name="T25" fmla="*/ 360 h 417"/>
                <a:gd name="T26" fmla="*/ 240 w 282"/>
                <a:gd name="T27" fmla="*/ 360 h 417"/>
                <a:gd name="T28" fmla="*/ 249 w 282"/>
                <a:gd name="T29" fmla="*/ 368 h 417"/>
                <a:gd name="T30" fmla="*/ 240 w 282"/>
                <a:gd name="T31" fmla="*/ 377 h 417"/>
                <a:gd name="T32" fmla="*/ 141 w 282"/>
                <a:gd name="T33" fmla="*/ 393 h 417"/>
                <a:gd name="T34" fmla="*/ 114 w 282"/>
                <a:gd name="T35" fmla="*/ 368 h 417"/>
                <a:gd name="T36" fmla="*/ 141 w 282"/>
                <a:gd name="T37" fmla="*/ 343 h 417"/>
                <a:gd name="T38" fmla="*/ 167 w 282"/>
                <a:gd name="T39" fmla="*/ 368 h 417"/>
                <a:gd name="T40" fmla="*/ 141 w 282"/>
                <a:gd name="T41" fmla="*/ 393 h 417"/>
                <a:gd name="T42" fmla="*/ 79 w 282"/>
                <a:gd name="T43" fmla="*/ 377 h 417"/>
                <a:gd name="T44" fmla="*/ 40 w 282"/>
                <a:gd name="T45" fmla="*/ 377 h 417"/>
                <a:gd name="T46" fmla="*/ 31 w 282"/>
                <a:gd name="T47" fmla="*/ 368 h 417"/>
                <a:gd name="T48" fmla="*/ 40 w 282"/>
                <a:gd name="T49" fmla="*/ 360 h 417"/>
                <a:gd name="T50" fmla="*/ 79 w 282"/>
                <a:gd name="T51" fmla="*/ 360 h 417"/>
                <a:gd name="T52" fmla="*/ 88 w 282"/>
                <a:gd name="T53" fmla="*/ 368 h 417"/>
                <a:gd name="T54" fmla="*/ 79 w 282"/>
                <a:gd name="T55" fmla="*/ 377 h 417"/>
                <a:gd name="T56" fmla="*/ 244 w 282"/>
                <a:gd name="T57" fmla="*/ 0 h 417"/>
                <a:gd name="T58" fmla="*/ 37 w 282"/>
                <a:gd name="T59" fmla="*/ 0 h 417"/>
                <a:gd name="T60" fmla="*/ 0 w 282"/>
                <a:gd name="T61" fmla="*/ 39 h 417"/>
                <a:gd name="T62" fmla="*/ 0 w 282"/>
                <a:gd name="T63" fmla="*/ 377 h 417"/>
                <a:gd name="T64" fmla="*/ 37 w 282"/>
                <a:gd name="T65" fmla="*/ 417 h 417"/>
                <a:gd name="T66" fmla="*/ 244 w 282"/>
                <a:gd name="T67" fmla="*/ 417 h 417"/>
                <a:gd name="T68" fmla="*/ 282 w 282"/>
                <a:gd name="T69" fmla="*/ 377 h 417"/>
                <a:gd name="T70" fmla="*/ 282 w 282"/>
                <a:gd name="T71" fmla="*/ 39 h 417"/>
                <a:gd name="T72" fmla="*/ 244 w 282"/>
                <a:gd name="T73"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2" h="417">
                  <a:moveTo>
                    <a:pt x="252" y="305"/>
                  </a:moveTo>
                  <a:cubicBezTo>
                    <a:pt x="252" y="311"/>
                    <a:pt x="247" y="317"/>
                    <a:pt x="241" y="317"/>
                  </a:cubicBezTo>
                  <a:cubicBezTo>
                    <a:pt x="41" y="317"/>
                    <a:pt x="41" y="317"/>
                    <a:pt x="41" y="317"/>
                  </a:cubicBezTo>
                  <a:cubicBezTo>
                    <a:pt x="34" y="317"/>
                    <a:pt x="29" y="311"/>
                    <a:pt x="29" y="305"/>
                  </a:cubicBezTo>
                  <a:cubicBezTo>
                    <a:pt x="29" y="43"/>
                    <a:pt x="29" y="43"/>
                    <a:pt x="29" y="43"/>
                  </a:cubicBezTo>
                  <a:cubicBezTo>
                    <a:pt x="29" y="37"/>
                    <a:pt x="34" y="31"/>
                    <a:pt x="41" y="31"/>
                  </a:cubicBezTo>
                  <a:cubicBezTo>
                    <a:pt x="241" y="31"/>
                    <a:pt x="241" y="31"/>
                    <a:pt x="241" y="31"/>
                  </a:cubicBezTo>
                  <a:cubicBezTo>
                    <a:pt x="247" y="31"/>
                    <a:pt x="252" y="37"/>
                    <a:pt x="252" y="43"/>
                  </a:cubicBezTo>
                  <a:lnTo>
                    <a:pt x="252" y="305"/>
                  </a:lnTo>
                  <a:close/>
                  <a:moveTo>
                    <a:pt x="240" y="377"/>
                  </a:moveTo>
                  <a:cubicBezTo>
                    <a:pt x="201" y="377"/>
                    <a:pt x="201" y="377"/>
                    <a:pt x="201" y="377"/>
                  </a:cubicBezTo>
                  <a:cubicBezTo>
                    <a:pt x="196" y="377"/>
                    <a:pt x="192" y="373"/>
                    <a:pt x="192" y="368"/>
                  </a:cubicBezTo>
                  <a:cubicBezTo>
                    <a:pt x="192" y="363"/>
                    <a:pt x="196" y="360"/>
                    <a:pt x="201" y="360"/>
                  </a:cubicBezTo>
                  <a:cubicBezTo>
                    <a:pt x="240" y="360"/>
                    <a:pt x="240" y="360"/>
                    <a:pt x="240" y="360"/>
                  </a:cubicBezTo>
                  <a:cubicBezTo>
                    <a:pt x="245" y="360"/>
                    <a:pt x="249" y="363"/>
                    <a:pt x="249" y="368"/>
                  </a:cubicBezTo>
                  <a:cubicBezTo>
                    <a:pt x="249" y="373"/>
                    <a:pt x="245" y="377"/>
                    <a:pt x="240" y="377"/>
                  </a:cubicBezTo>
                  <a:moveTo>
                    <a:pt x="141" y="393"/>
                  </a:moveTo>
                  <a:cubicBezTo>
                    <a:pt x="126" y="393"/>
                    <a:pt x="114" y="382"/>
                    <a:pt x="114" y="368"/>
                  </a:cubicBezTo>
                  <a:cubicBezTo>
                    <a:pt x="114" y="354"/>
                    <a:pt x="126" y="343"/>
                    <a:pt x="141" y="343"/>
                  </a:cubicBezTo>
                  <a:cubicBezTo>
                    <a:pt x="156" y="343"/>
                    <a:pt x="167" y="354"/>
                    <a:pt x="167" y="368"/>
                  </a:cubicBezTo>
                  <a:cubicBezTo>
                    <a:pt x="167" y="382"/>
                    <a:pt x="156" y="393"/>
                    <a:pt x="141" y="393"/>
                  </a:cubicBezTo>
                  <a:moveTo>
                    <a:pt x="79" y="377"/>
                  </a:moveTo>
                  <a:cubicBezTo>
                    <a:pt x="40" y="377"/>
                    <a:pt x="40" y="377"/>
                    <a:pt x="40" y="377"/>
                  </a:cubicBezTo>
                  <a:cubicBezTo>
                    <a:pt x="35" y="377"/>
                    <a:pt x="31" y="373"/>
                    <a:pt x="31" y="368"/>
                  </a:cubicBezTo>
                  <a:cubicBezTo>
                    <a:pt x="31" y="363"/>
                    <a:pt x="35" y="360"/>
                    <a:pt x="40" y="360"/>
                  </a:cubicBezTo>
                  <a:cubicBezTo>
                    <a:pt x="79" y="360"/>
                    <a:pt x="79" y="360"/>
                    <a:pt x="79" y="360"/>
                  </a:cubicBezTo>
                  <a:cubicBezTo>
                    <a:pt x="84" y="360"/>
                    <a:pt x="88" y="363"/>
                    <a:pt x="88" y="368"/>
                  </a:cubicBezTo>
                  <a:cubicBezTo>
                    <a:pt x="88" y="373"/>
                    <a:pt x="84" y="377"/>
                    <a:pt x="79" y="377"/>
                  </a:cubicBezTo>
                  <a:moveTo>
                    <a:pt x="244" y="0"/>
                  </a:moveTo>
                  <a:cubicBezTo>
                    <a:pt x="37" y="0"/>
                    <a:pt x="37" y="0"/>
                    <a:pt x="37" y="0"/>
                  </a:cubicBezTo>
                  <a:cubicBezTo>
                    <a:pt x="16" y="0"/>
                    <a:pt x="0" y="17"/>
                    <a:pt x="0" y="39"/>
                  </a:cubicBezTo>
                  <a:cubicBezTo>
                    <a:pt x="0" y="377"/>
                    <a:pt x="0" y="377"/>
                    <a:pt x="0" y="377"/>
                  </a:cubicBezTo>
                  <a:cubicBezTo>
                    <a:pt x="0" y="399"/>
                    <a:pt x="16" y="417"/>
                    <a:pt x="37" y="417"/>
                  </a:cubicBezTo>
                  <a:cubicBezTo>
                    <a:pt x="244" y="417"/>
                    <a:pt x="244" y="417"/>
                    <a:pt x="244" y="417"/>
                  </a:cubicBezTo>
                  <a:cubicBezTo>
                    <a:pt x="265" y="417"/>
                    <a:pt x="282" y="399"/>
                    <a:pt x="282" y="377"/>
                  </a:cubicBezTo>
                  <a:cubicBezTo>
                    <a:pt x="282" y="39"/>
                    <a:pt x="282" y="39"/>
                    <a:pt x="282" y="39"/>
                  </a:cubicBezTo>
                  <a:cubicBezTo>
                    <a:pt x="282" y="17"/>
                    <a:pt x="265" y="0"/>
                    <a:pt x="244" y="0"/>
                  </a:cubicBezTo>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11"/>
            <p:cNvSpPr>
              <a:spLocks noChangeAspect="1" noEditPoints="1"/>
            </p:cNvSpPr>
            <p:nvPr/>
          </p:nvSpPr>
          <p:spPr bwMode="auto">
            <a:xfrm>
              <a:off x="2426814" y="2083630"/>
              <a:ext cx="3156906" cy="1604962"/>
            </a:xfrm>
            <a:custGeom>
              <a:avLst/>
              <a:gdLst>
                <a:gd name="T0" fmla="*/ 630 w 630"/>
                <a:gd name="T1" fmla="*/ 368 h 428"/>
                <a:gd name="T2" fmla="*/ 630 w 630"/>
                <a:gd name="T3" fmla="*/ 383 h 428"/>
                <a:gd name="T4" fmla="*/ 586 w 630"/>
                <a:gd name="T5" fmla="*/ 428 h 428"/>
                <a:gd name="T6" fmla="*/ 45 w 630"/>
                <a:gd name="T7" fmla="*/ 428 h 428"/>
                <a:gd name="T8" fmla="*/ 0 w 630"/>
                <a:gd name="T9" fmla="*/ 383 h 428"/>
                <a:gd name="T10" fmla="*/ 0 w 630"/>
                <a:gd name="T11" fmla="*/ 368 h 428"/>
                <a:gd name="T12" fmla="*/ 34 w 630"/>
                <a:gd name="T13" fmla="*/ 368 h 428"/>
                <a:gd name="T14" fmla="*/ 34 w 630"/>
                <a:gd name="T15" fmla="*/ 41 h 428"/>
                <a:gd name="T16" fmla="*/ 75 w 630"/>
                <a:gd name="T17" fmla="*/ 0 h 428"/>
                <a:gd name="T18" fmla="*/ 552 w 630"/>
                <a:gd name="T19" fmla="*/ 0 h 428"/>
                <a:gd name="T20" fmla="*/ 594 w 630"/>
                <a:gd name="T21" fmla="*/ 41 h 428"/>
                <a:gd name="T22" fmla="*/ 594 w 630"/>
                <a:gd name="T23" fmla="*/ 368 h 428"/>
                <a:gd name="T24" fmla="*/ 630 w 630"/>
                <a:gd name="T25" fmla="*/ 368 h 428"/>
                <a:gd name="T26" fmla="*/ 347 w 630"/>
                <a:gd name="T27" fmla="*/ 404 h 428"/>
                <a:gd name="T28" fmla="*/ 360 w 630"/>
                <a:gd name="T29" fmla="*/ 391 h 428"/>
                <a:gd name="T30" fmla="*/ 347 w 630"/>
                <a:gd name="T31" fmla="*/ 379 h 428"/>
                <a:gd name="T32" fmla="*/ 272 w 630"/>
                <a:gd name="T33" fmla="*/ 379 h 428"/>
                <a:gd name="T34" fmla="*/ 260 w 630"/>
                <a:gd name="T35" fmla="*/ 391 h 428"/>
                <a:gd name="T36" fmla="*/ 272 w 630"/>
                <a:gd name="T37" fmla="*/ 404 h 428"/>
                <a:gd name="T38" fmla="*/ 347 w 630"/>
                <a:gd name="T39" fmla="*/ 404 h 428"/>
                <a:gd name="T40" fmla="*/ 551 w 630"/>
                <a:gd name="T41" fmla="*/ 60 h 428"/>
                <a:gd name="T42" fmla="*/ 532 w 630"/>
                <a:gd name="T43" fmla="*/ 41 h 428"/>
                <a:gd name="T44" fmla="*/ 92 w 630"/>
                <a:gd name="T45" fmla="*/ 41 h 428"/>
                <a:gd name="T46" fmla="*/ 74 w 630"/>
                <a:gd name="T47" fmla="*/ 60 h 428"/>
                <a:gd name="T48" fmla="*/ 74 w 630"/>
                <a:gd name="T49" fmla="*/ 325 h 428"/>
                <a:gd name="T50" fmla="*/ 92 w 630"/>
                <a:gd name="T51" fmla="*/ 344 h 428"/>
                <a:gd name="T52" fmla="*/ 532 w 630"/>
                <a:gd name="T53" fmla="*/ 344 h 428"/>
                <a:gd name="T54" fmla="*/ 551 w 630"/>
                <a:gd name="T55" fmla="*/ 325 h 428"/>
                <a:gd name="T56" fmla="*/ 551 w 630"/>
                <a:gd name="T57" fmla="*/ 6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0" h="428">
                  <a:moveTo>
                    <a:pt x="630" y="368"/>
                  </a:moveTo>
                  <a:cubicBezTo>
                    <a:pt x="630" y="383"/>
                    <a:pt x="630" y="383"/>
                    <a:pt x="630" y="383"/>
                  </a:cubicBezTo>
                  <a:cubicBezTo>
                    <a:pt x="630" y="408"/>
                    <a:pt x="610" y="428"/>
                    <a:pt x="586" y="428"/>
                  </a:cubicBezTo>
                  <a:cubicBezTo>
                    <a:pt x="45" y="428"/>
                    <a:pt x="45" y="428"/>
                    <a:pt x="45" y="428"/>
                  </a:cubicBezTo>
                  <a:cubicBezTo>
                    <a:pt x="20" y="428"/>
                    <a:pt x="0" y="408"/>
                    <a:pt x="0" y="383"/>
                  </a:cubicBezTo>
                  <a:cubicBezTo>
                    <a:pt x="0" y="368"/>
                    <a:pt x="0" y="368"/>
                    <a:pt x="0" y="368"/>
                  </a:cubicBezTo>
                  <a:cubicBezTo>
                    <a:pt x="34" y="368"/>
                    <a:pt x="34" y="368"/>
                    <a:pt x="34" y="368"/>
                  </a:cubicBezTo>
                  <a:cubicBezTo>
                    <a:pt x="34" y="41"/>
                    <a:pt x="34" y="41"/>
                    <a:pt x="34" y="41"/>
                  </a:cubicBezTo>
                  <a:cubicBezTo>
                    <a:pt x="34" y="18"/>
                    <a:pt x="53" y="0"/>
                    <a:pt x="75" y="0"/>
                  </a:cubicBezTo>
                  <a:cubicBezTo>
                    <a:pt x="552" y="0"/>
                    <a:pt x="552" y="0"/>
                    <a:pt x="552" y="0"/>
                  </a:cubicBezTo>
                  <a:cubicBezTo>
                    <a:pt x="575" y="0"/>
                    <a:pt x="594" y="18"/>
                    <a:pt x="594" y="41"/>
                  </a:cubicBezTo>
                  <a:cubicBezTo>
                    <a:pt x="594" y="368"/>
                    <a:pt x="594" y="368"/>
                    <a:pt x="594" y="368"/>
                  </a:cubicBezTo>
                  <a:lnTo>
                    <a:pt x="630" y="368"/>
                  </a:lnTo>
                  <a:close/>
                  <a:moveTo>
                    <a:pt x="347" y="404"/>
                  </a:moveTo>
                  <a:cubicBezTo>
                    <a:pt x="354" y="404"/>
                    <a:pt x="360" y="398"/>
                    <a:pt x="360" y="391"/>
                  </a:cubicBezTo>
                  <a:cubicBezTo>
                    <a:pt x="360" y="385"/>
                    <a:pt x="354" y="379"/>
                    <a:pt x="347" y="379"/>
                  </a:cubicBezTo>
                  <a:cubicBezTo>
                    <a:pt x="272" y="379"/>
                    <a:pt x="272" y="379"/>
                    <a:pt x="272" y="379"/>
                  </a:cubicBezTo>
                  <a:cubicBezTo>
                    <a:pt x="265" y="379"/>
                    <a:pt x="260" y="385"/>
                    <a:pt x="260" y="391"/>
                  </a:cubicBezTo>
                  <a:cubicBezTo>
                    <a:pt x="260" y="398"/>
                    <a:pt x="265" y="404"/>
                    <a:pt x="272" y="404"/>
                  </a:cubicBezTo>
                  <a:cubicBezTo>
                    <a:pt x="347" y="404"/>
                    <a:pt x="347" y="404"/>
                    <a:pt x="347" y="404"/>
                  </a:cubicBezTo>
                  <a:moveTo>
                    <a:pt x="551" y="60"/>
                  </a:moveTo>
                  <a:cubicBezTo>
                    <a:pt x="551" y="50"/>
                    <a:pt x="543" y="41"/>
                    <a:pt x="532" y="41"/>
                  </a:cubicBezTo>
                  <a:cubicBezTo>
                    <a:pt x="92" y="41"/>
                    <a:pt x="92" y="41"/>
                    <a:pt x="92" y="41"/>
                  </a:cubicBezTo>
                  <a:cubicBezTo>
                    <a:pt x="82" y="41"/>
                    <a:pt x="74" y="50"/>
                    <a:pt x="74" y="60"/>
                  </a:cubicBezTo>
                  <a:cubicBezTo>
                    <a:pt x="74" y="325"/>
                    <a:pt x="74" y="325"/>
                    <a:pt x="74" y="325"/>
                  </a:cubicBezTo>
                  <a:cubicBezTo>
                    <a:pt x="74" y="336"/>
                    <a:pt x="82" y="344"/>
                    <a:pt x="92" y="344"/>
                  </a:cubicBezTo>
                  <a:cubicBezTo>
                    <a:pt x="532" y="344"/>
                    <a:pt x="532" y="344"/>
                    <a:pt x="532" y="344"/>
                  </a:cubicBezTo>
                  <a:cubicBezTo>
                    <a:pt x="543" y="344"/>
                    <a:pt x="551" y="336"/>
                    <a:pt x="551" y="325"/>
                  </a:cubicBezTo>
                  <a:lnTo>
                    <a:pt x="551" y="60"/>
                  </a:ln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p:cNvSpPr>
              <a:spLocks noChangeAspect="1" noEditPoints="1"/>
            </p:cNvSpPr>
            <p:nvPr/>
          </p:nvSpPr>
          <p:spPr bwMode="auto">
            <a:xfrm>
              <a:off x="9800189" y="1949473"/>
              <a:ext cx="2535274" cy="1889194"/>
            </a:xfrm>
            <a:custGeom>
              <a:avLst/>
              <a:gdLst>
                <a:gd name="T0" fmla="*/ 394 w 590"/>
                <a:gd name="T1" fmla="*/ 0 h 588"/>
                <a:gd name="T2" fmla="*/ 199 w 590"/>
                <a:gd name="T3" fmla="*/ 196 h 588"/>
                <a:gd name="T4" fmla="*/ 240 w 590"/>
                <a:gd name="T5" fmla="*/ 316 h 588"/>
                <a:gd name="T6" fmla="*/ 171 w 590"/>
                <a:gd name="T7" fmla="*/ 384 h 588"/>
                <a:gd name="T8" fmla="*/ 126 w 590"/>
                <a:gd name="T9" fmla="*/ 397 h 588"/>
                <a:gd name="T10" fmla="*/ 19 w 590"/>
                <a:gd name="T11" fmla="*/ 504 h 588"/>
                <a:gd name="T12" fmla="*/ 19 w 590"/>
                <a:gd name="T13" fmla="*/ 574 h 588"/>
                <a:gd name="T14" fmla="*/ 54 w 590"/>
                <a:gd name="T15" fmla="*/ 588 h 588"/>
                <a:gd name="T16" fmla="*/ 89 w 590"/>
                <a:gd name="T17" fmla="*/ 574 h 588"/>
                <a:gd name="T18" fmla="*/ 195 w 590"/>
                <a:gd name="T19" fmla="*/ 467 h 588"/>
                <a:gd name="T20" fmla="*/ 208 w 590"/>
                <a:gd name="T21" fmla="*/ 422 h 588"/>
                <a:gd name="T22" fmla="*/ 277 w 590"/>
                <a:gd name="T23" fmla="*/ 353 h 588"/>
                <a:gd name="T24" fmla="*/ 394 w 590"/>
                <a:gd name="T25" fmla="*/ 392 h 588"/>
                <a:gd name="T26" fmla="*/ 590 w 590"/>
                <a:gd name="T27" fmla="*/ 196 h 588"/>
                <a:gd name="T28" fmla="*/ 394 w 590"/>
                <a:gd name="T29" fmla="*/ 0 h 588"/>
                <a:gd name="T30" fmla="*/ 394 w 590"/>
                <a:gd name="T31" fmla="*/ 339 h 588"/>
                <a:gd name="T32" fmla="*/ 252 w 590"/>
                <a:gd name="T33" fmla="*/ 196 h 588"/>
                <a:gd name="T34" fmla="*/ 394 w 590"/>
                <a:gd name="T35" fmla="*/ 53 h 588"/>
                <a:gd name="T36" fmla="*/ 537 w 590"/>
                <a:gd name="T37" fmla="*/ 196 h 588"/>
                <a:gd name="T38" fmla="*/ 394 w 590"/>
                <a:gd name="T39" fmla="*/ 33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588">
                  <a:moveTo>
                    <a:pt x="394" y="0"/>
                  </a:moveTo>
                  <a:cubicBezTo>
                    <a:pt x="286" y="0"/>
                    <a:pt x="199" y="88"/>
                    <a:pt x="199" y="196"/>
                  </a:cubicBezTo>
                  <a:cubicBezTo>
                    <a:pt x="199" y="241"/>
                    <a:pt x="214" y="283"/>
                    <a:pt x="240" y="316"/>
                  </a:cubicBezTo>
                  <a:cubicBezTo>
                    <a:pt x="171" y="384"/>
                    <a:pt x="171" y="384"/>
                    <a:pt x="171" y="384"/>
                  </a:cubicBezTo>
                  <a:cubicBezTo>
                    <a:pt x="155" y="381"/>
                    <a:pt x="138" y="385"/>
                    <a:pt x="126" y="397"/>
                  </a:cubicBezTo>
                  <a:cubicBezTo>
                    <a:pt x="126" y="397"/>
                    <a:pt x="126" y="397"/>
                    <a:pt x="19" y="504"/>
                  </a:cubicBezTo>
                  <a:cubicBezTo>
                    <a:pt x="0" y="523"/>
                    <a:pt x="0" y="555"/>
                    <a:pt x="19" y="574"/>
                  </a:cubicBezTo>
                  <a:cubicBezTo>
                    <a:pt x="29" y="583"/>
                    <a:pt x="41" y="588"/>
                    <a:pt x="54" y="588"/>
                  </a:cubicBezTo>
                  <a:cubicBezTo>
                    <a:pt x="66" y="588"/>
                    <a:pt x="79" y="583"/>
                    <a:pt x="89" y="574"/>
                  </a:cubicBezTo>
                  <a:cubicBezTo>
                    <a:pt x="89" y="574"/>
                    <a:pt x="89" y="574"/>
                    <a:pt x="195" y="467"/>
                  </a:cubicBezTo>
                  <a:cubicBezTo>
                    <a:pt x="207" y="455"/>
                    <a:pt x="212" y="438"/>
                    <a:pt x="208" y="422"/>
                  </a:cubicBezTo>
                  <a:cubicBezTo>
                    <a:pt x="277" y="353"/>
                    <a:pt x="277" y="353"/>
                    <a:pt x="277" y="353"/>
                  </a:cubicBezTo>
                  <a:cubicBezTo>
                    <a:pt x="310" y="377"/>
                    <a:pt x="350" y="392"/>
                    <a:pt x="394" y="392"/>
                  </a:cubicBezTo>
                  <a:cubicBezTo>
                    <a:pt x="502" y="392"/>
                    <a:pt x="590" y="304"/>
                    <a:pt x="590" y="196"/>
                  </a:cubicBezTo>
                  <a:cubicBezTo>
                    <a:pt x="590" y="88"/>
                    <a:pt x="502" y="0"/>
                    <a:pt x="394" y="0"/>
                  </a:cubicBezTo>
                  <a:close/>
                  <a:moveTo>
                    <a:pt x="394" y="339"/>
                  </a:moveTo>
                  <a:cubicBezTo>
                    <a:pt x="315" y="339"/>
                    <a:pt x="252" y="275"/>
                    <a:pt x="252" y="196"/>
                  </a:cubicBezTo>
                  <a:cubicBezTo>
                    <a:pt x="252" y="118"/>
                    <a:pt x="315" y="53"/>
                    <a:pt x="394" y="53"/>
                  </a:cubicBezTo>
                  <a:cubicBezTo>
                    <a:pt x="472" y="53"/>
                    <a:pt x="537" y="118"/>
                    <a:pt x="537" y="196"/>
                  </a:cubicBezTo>
                  <a:cubicBezTo>
                    <a:pt x="537" y="275"/>
                    <a:pt x="472" y="339"/>
                    <a:pt x="394" y="339"/>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sp>
        <p:nvSpPr>
          <p:cNvPr id="6" name="TextBox 5"/>
          <p:cNvSpPr txBox="1"/>
          <p:nvPr/>
        </p:nvSpPr>
        <p:spPr>
          <a:xfrm>
            <a:off x="98245" y="6558260"/>
            <a:ext cx="5692484" cy="246221"/>
          </a:xfrm>
          <a:prstGeom prst="rect">
            <a:avLst/>
          </a:prstGeom>
          <a:noFill/>
        </p:spPr>
        <p:txBody>
          <a:bodyPr wrap="square" rtlCol="0" anchor="b">
            <a:spAutoFit/>
          </a:bodyPr>
          <a:lstStyle/>
          <a:p>
            <a:r>
              <a:rPr lang="en-US" sz="1000" dirty="0">
                <a:solidFill>
                  <a:prstClr val="white">
                    <a:lumMod val="50000"/>
                  </a:prstClr>
                </a:solidFill>
                <a:latin typeface="HelveticaNeueLT Com 55 Roman" pitchFamily="34" charset="0"/>
                <a:cs typeface="Arial" pitchFamily="34" charset="0"/>
              </a:rPr>
              <a:t>Source: </a:t>
            </a:r>
            <a:r>
              <a:rPr lang="en-US" sz="1000" dirty="0" err="1">
                <a:solidFill>
                  <a:prstClr val="white">
                    <a:lumMod val="50000"/>
                  </a:prstClr>
                </a:solidFill>
                <a:latin typeface="HelveticaNeueLT Com 55 Roman" pitchFamily="34" charset="0"/>
                <a:cs typeface="Arial" pitchFamily="34" charset="0"/>
              </a:rPr>
              <a:t>comScore</a:t>
            </a:r>
            <a:r>
              <a:rPr lang="en-US" sz="1000" dirty="0">
                <a:solidFill>
                  <a:prstClr val="white">
                    <a:lumMod val="50000"/>
                  </a:prstClr>
                </a:solidFill>
                <a:latin typeface="HelveticaNeueLT Com 55 Roman" pitchFamily="34" charset="0"/>
                <a:cs typeface="Arial" pitchFamily="34" charset="0"/>
              </a:rPr>
              <a:t> study, April 2012</a:t>
            </a:r>
          </a:p>
        </p:txBody>
      </p:sp>
      <p:grpSp>
        <p:nvGrpSpPr>
          <p:cNvPr id="16" name="Group 15"/>
          <p:cNvGrpSpPr/>
          <p:nvPr/>
        </p:nvGrpSpPr>
        <p:grpSpPr>
          <a:xfrm>
            <a:off x="0" y="2"/>
            <a:ext cx="9144001" cy="6856413"/>
            <a:chOff x="-1" y="0"/>
            <a:chExt cx="9144001" cy="6856413"/>
          </a:xfrm>
        </p:grpSpPr>
        <p:pic>
          <p:nvPicPr>
            <p:cNvPr id="17" name="BG White"/>
            <p:cNvPicPr>
              <a:picLocks noChangeArrowheads="1"/>
            </p:cNvPicPr>
            <p:nvPr/>
          </p:nvPicPr>
          <p:blipFill rotWithShape="1">
            <a:blip r:embed="rId4">
              <a:extLst>
                <a:ext uri="{28A0092B-C50C-407E-A947-70E740481C1C}">
                  <a14:useLocalDpi xmlns:a14="http://schemas.microsoft.com/office/drawing/2010/main" val="0"/>
                </a:ext>
              </a:extLst>
            </a:blip>
            <a:srcRect l="6414" t="58342" r="4831"/>
            <a:stretch/>
          </p:blipFill>
          <p:spPr bwMode="auto">
            <a:xfrm>
              <a:off x="0" y="4443413"/>
              <a:ext cx="91440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8" name="BG White"/>
            <p:cNvPicPr>
              <a:picLocks noChangeArrowheads="1"/>
            </p:cNvPicPr>
            <p:nvPr/>
          </p:nvPicPr>
          <p:blipFill rotWithShape="1">
            <a:blip r:embed="rId4">
              <a:extLst>
                <a:ext uri="{28A0092B-C50C-407E-A947-70E740481C1C}">
                  <a14:useLocalDpi xmlns:a14="http://schemas.microsoft.com/office/drawing/2010/main" val="0"/>
                </a:ext>
              </a:extLst>
            </a:blip>
            <a:srcRect l="7069" r="6467"/>
            <a:stretch/>
          </p:blipFill>
          <p:spPr bwMode="auto">
            <a:xfrm>
              <a:off x="-1" y="0"/>
              <a:ext cx="9144001" cy="594593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887468" y="3543304"/>
            <a:ext cx="5402287" cy="541174"/>
          </a:xfrm>
          <a:prstGeom prst="rect">
            <a:avLst/>
          </a:prstGeom>
          <a:effectLst/>
        </p:spPr>
        <p:txBody>
          <a:bodyPr wrap="square">
            <a:spAutoFit/>
          </a:bodyPr>
          <a:lstStyle/>
          <a:p>
            <a:pPr algn="ctr">
              <a:lnSpc>
                <a:spcPts val="3500"/>
              </a:lnSpc>
            </a:pPr>
            <a:r>
              <a:rPr lang="en-US" sz="3000" dirty="0" smtClean="0">
                <a:solidFill>
                  <a:srgbClr val="555457"/>
                </a:solidFill>
                <a:effectLst>
                  <a:innerShdw blurRad="88900">
                    <a:prstClr val="black">
                      <a:alpha val="90000"/>
                    </a:prstClr>
                  </a:innerShdw>
                </a:effectLst>
              </a:rPr>
              <a:t>for mobile device purchase</a:t>
            </a:r>
            <a:endParaRPr lang="en-US" sz="3000" dirty="0">
              <a:solidFill>
                <a:srgbClr val="555457"/>
              </a:solidFill>
              <a:effectLst>
                <a:innerShdw blurRad="88900">
                  <a:prstClr val="black">
                    <a:alpha val="90000"/>
                  </a:prstClr>
                </a:innerShdw>
              </a:effectLst>
            </a:endParaRPr>
          </a:p>
        </p:txBody>
      </p:sp>
    </p:spTree>
    <p:extLst>
      <p:ext uri="{BB962C8B-B14F-4D97-AF65-F5344CB8AC3E}">
        <p14:creationId xmlns:p14="http://schemas.microsoft.com/office/powerpoint/2010/main" val="1228608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 presetClass="exit" presetSubtype="2" fill="hold" nodeType="after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1+ppt_w/2"/>
                                          </p:val>
                                        </p:tav>
                                      </p:tavLst>
                                    </p:anim>
                                    <p:anim calcmode="lin" valueType="num">
                                      <p:cBhvr additive="base">
                                        <p:cTn id="11" dur="500"/>
                                        <p:tgtEl>
                                          <p:spTgt spid="16"/>
                                        </p:tgtEl>
                                        <p:attrNameLst>
                                          <p:attrName>ppt_y</p:attrName>
                                        </p:attrNameLst>
                                      </p:cBhvr>
                                      <p:tavLst>
                                        <p:tav tm="0">
                                          <p:val>
                                            <p:strVal val="ppt_y"/>
                                          </p:val>
                                        </p:tav>
                                        <p:tav tm="100000">
                                          <p:val>
                                            <p:strVal val="ppt_y"/>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1+ppt_w/2"/>
                                          </p:val>
                                        </p:tav>
                                      </p:tavLst>
                                    </p:anim>
                                    <p:anim calcmode="lin" valueType="num">
                                      <p:cBhvr additive="base">
                                        <p:cTn id="15" dur="500"/>
                                        <p:tgtEl>
                                          <p:spTgt spid="2"/>
                                        </p:tgtEl>
                                        <p:attrNameLst>
                                          <p:attrName>ppt_y</p:attrName>
                                        </p:attrNameLst>
                                      </p:cBhvr>
                                      <p:tavLst>
                                        <p:tav tm="0">
                                          <p:val>
                                            <p:strVal val="ppt_y"/>
                                          </p:val>
                                        </p:tav>
                                        <p:tav tm="100000">
                                          <p:val>
                                            <p:strVal val="ppt_y"/>
                                          </p:val>
                                        </p:tav>
                                      </p:tavLst>
                                    </p:anim>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25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62" y="309786"/>
            <a:ext cx="8835037" cy="769441"/>
          </a:xfrm>
        </p:spPr>
        <p:txBody>
          <a:bodyPr/>
          <a:lstStyle/>
          <a:p>
            <a:r>
              <a:rPr lang="en-US" sz="4400" dirty="0" smtClean="0"/>
              <a:t>How to Create a Blue Overlay Photo</a:t>
            </a:r>
            <a:endParaRPr lang="en-US" sz="4400" dirty="0"/>
          </a:p>
        </p:txBody>
      </p:sp>
      <p:sp>
        <p:nvSpPr>
          <p:cNvPr id="3" name="Content Placeholder 2"/>
          <p:cNvSpPr>
            <a:spLocks noGrp="1"/>
          </p:cNvSpPr>
          <p:nvPr>
            <p:ph sz="quarter" idx="13"/>
          </p:nvPr>
        </p:nvSpPr>
        <p:spPr>
          <a:xfrm>
            <a:off x="274663" y="1546860"/>
            <a:ext cx="5893817" cy="4901184"/>
          </a:xfrm>
        </p:spPr>
        <p:txBody>
          <a:bodyPr>
            <a:noAutofit/>
          </a:bodyPr>
          <a:lstStyle/>
          <a:p>
            <a:r>
              <a:rPr lang="en-US" sz="2400" dirty="0" smtClean="0"/>
              <a:t>Open </a:t>
            </a:r>
            <a:r>
              <a:rPr lang="en-US" sz="2400" dirty="0" err="1" smtClean="0">
                <a:solidFill>
                  <a:schemeClr val="accent1"/>
                </a:solidFill>
              </a:rPr>
              <a:t>PicBlueOverlayTemplate.psd</a:t>
            </a:r>
            <a:r>
              <a:rPr lang="en-US" sz="2400" dirty="0" smtClean="0"/>
              <a:t/>
            </a:r>
            <a:br>
              <a:rPr lang="en-US" sz="2400" dirty="0" smtClean="0"/>
            </a:br>
            <a:r>
              <a:rPr lang="en-US" sz="1800" dirty="0" smtClean="0">
                <a:solidFill>
                  <a:srgbClr val="555457"/>
                </a:solidFill>
              </a:rPr>
              <a:t>\\MV-FS\Projects\PayPal\01_Projects\12-2123 PayPal New Sales Presentation\Art\PSD</a:t>
            </a:r>
          </a:p>
          <a:p>
            <a:r>
              <a:rPr lang="en-US" sz="2400" dirty="0" smtClean="0"/>
              <a:t>Place your photo, crop it as desired</a:t>
            </a:r>
          </a:p>
          <a:p>
            <a:r>
              <a:rPr lang="en-US" sz="2400" dirty="0" smtClean="0"/>
              <a:t>Copy the photo layer and place it above </a:t>
            </a:r>
            <a:r>
              <a:rPr lang="en-US" sz="2400" dirty="0" smtClean="0">
                <a:solidFill>
                  <a:schemeClr val="accent1"/>
                </a:solidFill>
              </a:rPr>
              <a:t>Blue BG layer</a:t>
            </a:r>
          </a:p>
          <a:p>
            <a:r>
              <a:rPr lang="en-US" sz="2400" dirty="0" smtClean="0"/>
              <a:t>Reduce the opacity to 50-60% </a:t>
            </a:r>
            <a:br>
              <a:rPr lang="en-US" sz="2400" dirty="0" smtClean="0"/>
            </a:br>
            <a:r>
              <a:rPr lang="en-US" sz="2400" dirty="0" smtClean="0"/>
              <a:t>and select ‘Overlay’</a:t>
            </a:r>
          </a:p>
          <a:p>
            <a:r>
              <a:rPr lang="en-US" sz="2400" dirty="0" smtClean="0"/>
              <a:t>Apply ‘Hue/Saturation’ in the file</a:t>
            </a:r>
          </a:p>
        </p:txBody>
      </p:sp>
      <p:pic>
        <p:nvPicPr>
          <p:cNvPr id="7" name="Picture Blue"/>
          <p:cNvPicPr>
            <a:picLocks noChangeAspect="1" noChangeArrowheads="1"/>
          </p:cNvPicPr>
          <p:nvPr/>
        </p:nvPicPr>
        <p:blipFill>
          <a:blip r:embed="rId2" cstate="print">
            <a:extLst>
              <a:ext uri="{28A0092B-C50C-407E-A947-70E740481C1C}">
                <a14:useLocalDpi xmlns:a14="http://schemas.microsoft.com/office/drawing/2010/main" val="0"/>
              </a:ext>
            </a:extLst>
          </a:blip>
          <a:srcRect l="13" r="13"/>
          <a:stretch>
            <a:fillRect/>
          </a:stretch>
        </p:blipFill>
        <p:spPr bwMode="auto">
          <a:xfrm>
            <a:off x="6010755" y="1660525"/>
            <a:ext cx="2677633" cy="1506561"/>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8" name="Picture Blu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10755" y="3800790"/>
            <a:ext cx="2677633" cy="150616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2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
          <p:cNvPicPr>
            <a:picLocks noChangeAspect="1"/>
          </p:cNvPicPr>
          <p:nvPr/>
        </p:nvPicPr>
        <p:blipFill rotWithShape="1">
          <a:blip r:embed="rId2">
            <a:extLst>
              <a:ext uri="{28A0092B-C50C-407E-A947-70E740481C1C}">
                <a14:useLocalDpi xmlns:a14="http://schemas.microsoft.com/office/drawing/2010/main" val="0"/>
              </a:ext>
            </a:extLst>
          </a:blip>
          <a:srcRect l="24980" t="12490" b="12490"/>
          <a:stretch/>
        </p:blipFill>
        <p:spPr>
          <a:xfrm>
            <a:off x="0" y="0"/>
            <a:ext cx="9144000" cy="6858000"/>
          </a:xfrm>
          <a:prstGeom prst="rect">
            <a:avLst/>
          </a:prstGeom>
          <a:noFill/>
          <a:ln>
            <a:noFill/>
          </a:ln>
        </p:spPr>
      </p:pic>
      <p:pic>
        <p:nvPicPr>
          <p:cNvPr id="21" name="Picture Placeholder 3"/>
          <p:cNvPicPr>
            <a:picLocks noChangeAspect="1"/>
          </p:cNvPicPr>
          <p:nvPr/>
        </p:nvPicPr>
        <p:blipFill rotWithShape="1">
          <a:blip r:embed="rId3">
            <a:extLst>
              <a:ext uri="{28A0092B-C50C-407E-A947-70E740481C1C}">
                <a14:useLocalDpi xmlns:a14="http://schemas.microsoft.com/office/drawing/2010/main" val="0"/>
              </a:ext>
            </a:extLst>
          </a:blip>
          <a:srcRect l="24980" t="12490" b="12490"/>
          <a:stretch/>
        </p:blipFill>
        <p:spPr>
          <a:xfrm>
            <a:off x="0" y="0"/>
            <a:ext cx="9144000" cy="6858000"/>
          </a:xfrm>
          <a:prstGeom prst="rect">
            <a:avLst/>
          </a:prstGeom>
        </p:spPr>
      </p:pic>
      <p:grpSp>
        <p:nvGrpSpPr>
          <p:cNvPr id="22" name="Group 21"/>
          <p:cNvGrpSpPr/>
          <p:nvPr/>
        </p:nvGrpSpPr>
        <p:grpSpPr>
          <a:xfrm>
            <a:off x="342899" y="1660525"/>
            <a:ext cx="8458201" cy="2590800"/>
            <a:chOff x="2619047" y="2541968"/>
            <a:chExt cx="4602255" cy="1409700"/>
          </a:xfrm>
        </p:grpSpPr>
        <p:grpSp>
          <p:nvGrpSpPr>
            <p:cNvPr id="23" name="Group 22"/>
            <p:cNvGrpSpPr/>
            <p:nvPr/>
          </p:nvGrpSpPr>
          <p:grpSpPr>
            <a:xfrm>
              <a:off x="2619047" y="2541968"/>
              <a:ext cx="1409700" cy="1409700"/>
              <a:chOff x="690008" y="681418"/>
              <a:chExt cx="1409700" cy="1409700"/>
            </a:xfrm>
          </p:grpSpPr>
          <p:sp>
            <p:nvSpPr>
              <p:cNvPr id="30" name="Donut 29"/>
              <p:cNvSpPr/>
              <p:nvPr/>
            </p:nvSpPr>
            <p:spPr>
              <a:xfrm>
                <a:off x="690008" y="681418"/>
                <a:ext cx="1409700" cy="1409700"/>
              </a:xfrm>
              <a:prstGeom prst="donut">
                <a:avLst>
                  <a:gd name="adj" fmla="val 8935"/>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1" name="TextBox 30"/>
              <p:cNvSpPr txBox="1"/>
              <p:nvPr/>
            </p:nvSpPr>
            <p:spPr>
              <a:xfrm>
                <a:off x="770180" y="1100727"/>
                <a:ext cx="1271814" cy="584775"/>
              </a:xfrm>
              <a:prstGeom prst="rect">
                <a:avLst/>
              </a:prstGeom>
              <a:noFill/>
            </p:spPr>
            <p:txBody>
              <a:bodyPr wrap="square" rtlCol="0" anchor="ctr">
                <a:noAutofit/>
              </a:bodyPr>
              <a:lstStyle/>
              <a:p>
                <a:pPr algn="ctr"/>
                <a:r>
                  <a:rPr lang="en-US" sz="2400" spc="-50" dirty="0" smtClean="0">
                    <a:solidFill>
                      <a:prstClr val="white"/>
                    </a:solidFill>
                    <a:latin typeface="HelveticaNeueLT Com 65 Md" pitchFamily="34" charset="0"/>
                  </a:rPr>
                  <a:t>Type here</a:t>
                </a:r>
                <a:endParaRPr lang="en-US" sz="2800" spc="-50" dirty="0">
                  <a:solidFill>
                    <a:prstClr val="white"/>
                  </a:solidFill>
                  <a:latin typeface="HelveticaNeueLT Com 65 Md" pitchFamily="34" charset="0"/>
                </a:endParaRPr>
              </a:p>
            </p:txBody>
          </p:sp>
        </p:grpSp>
        <p:grpSp>
          <p:nvGrpSpPr>
            <p:cNvPr id="24" name="Group 23"/>
            <p:cNvGrpSpPr/>
            <p:nvPr/>
          </p:nvGrpSpPr>
          <p:grpSpPr>
            <a:xfrm>
              <a:off x="4215325" y="2541968"/>
              <a:ext cx="1409700" cy="1409700"/>
              <a:chOff x="326857" y="681418"/>
              <a:chExt cx="1409700" cy="1409700"/>
            </a:xfrm>
          </p:grpSpPr>
          <p:sp>
            <p:nvSpPr>
              <p:cNvPr id="28" name="Donut 27"/>
              <p:cNvSpPr/>
              <p:nvPr/>
            </p:nvSpPr>
            <p:spPr>
              <a:xfrm>
                <a:off x="326857" y="681418"/>
                <a:ext cx="1409700" cy="1409700"/>
              </a:xfrm>
              <a:prstGeom prst="donut">
                <a:avLst>
                  <a:gd name="adj" fmla="val 8935"/>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9" name="TextBox 28"/>
              <p:cNvSpPr txBox="1"/>
              <p:nvPr/>
            </p:nvSpPr>
            <p:spPr>
              <a:xfrm>
                <a:off x="395800" y="1100727"/>
                <a:ext cx="1271814" cy="584775"/>
              </a:xfrm>
              <a:prstGeom prst="rect">
                <a:avLst/>
              </a:prstGeom>
              <a:noFill/>
            </p:spPr>
            <p:txBody>
              <a:bodyPr wrap="square" rtlCol="0" anchor="ctr">
                <a:noAutofit/>
              </a:bodyPr>
              <a:lstStyle/>
              <a:p>
                <a:pPr algn="ctr"/>
                <a:r>
                  <a:rPr lang="en-US" sz="2400" spc="-50" dirty="0" smtClean="0">
                    <a:solidFill>
                      <a:prstClr val="white"/>
                    </a:solidFill>
                    <a:latin typeface="HelveticaNeueLT Com 65 Md" pitchFamily="34" charset="0"/>
                  </a:rPr>
                  <a:t>Type here</a:t>
                </a:r>
                <a:endParaRPr lang="en-US" sz="2800" spc="-50" dirty="0">
                  <a:solidFill>
                    <a:prstClr val="white"/>
                  </a:solidFill>
                  <a:latin typeface="HelveticaNeueLT Com 65 Md" pitchFamily="34" charset="0"/>
                </a:endParaRPr>
              </a:p>
            </p:txBody>
          </p:sp>
        </p:grpSp>
        <p:grpSp>
          <p:nvGrpSpPr>
            <p:cNvPr id="25" name="Group 24"/>
            <p:cNvGrpSpPr/>
            <p:nvPr/>
          </p:nvGrpSpPr>
          <p:grpSpPr>
            <a:xfrm>
              <a:off x="5811602" y="2541968"/>
              <a:ext cx="1409700" cy="1409700"/>
              <a:chOff x="-36294" y="681418"/>
              <a:chExt cx="1409700" cy="1409700"/>
            </a:xfrm>
          </p:grpSpPr>
          <p:sp>
            <p:nvSpPr>
              <p:cNvPr id="26" name="Donut 25"/>
              <p:cNvSpPr/>
              <p:nvPr/>
            </p:nvSpPr>
            <p:spPr>
              <a:xfrm>
                <a:off x="-36294" y="681418"/>
                <a:ext cx="1409700" cy="1409700"/>
              </a:xfrm>
              <a:prstGeom prst="donut">
                <a:avLst>
                  <a:gd name="adj" fmla="val 8935"/>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7" name="TextBox 26"/>
              <p:cNvSpPr txBox="1"/>
              <p:nvPr/>
            </p:nvSpPr>
            <p:spPr>
              <a:xfrm>
                <a:off x="40263" y="1100727"/>
                <a:ext cx="1271814" cy="584775"/>
              </a:xfrm>
              <a:prstGeom prst="rect">
                <a:avLst/>
              </a:prstGeom>
              <a:noFill/>
            </p:spPr>
            <p:txBody>
              <a:bodyPr wrap="square" rtlCol="0" anchor="ctr">
                <a:noAutofit/>
              </a:bodyPr>
              <a:lstStyle/>
              <a:p>
                <a:pPr algn="ctr"/>
                <a:r>
                  <a:rPr lang="en-US" sz="2400" spc="-50" dirty="0" smtClean="0">
                    <a:solidFill>
                      <a:prstClr val="white"/>
                    </a:solidFill>
                    <a:latin typeface="HelveticaNeueLT Com 65 Md" pitchFamily="34" charset="0"/>
                  </a:rPr>
                  <a:t>Type here</a:t>
                </a:r>
                <a:endParaRPr lang="en-US" sz="2800" spc="-50" dirty="0">
                  <a:solidFill>
                    <a:prstClr val="white"/>
                  </a:solidFill>
                  <a:latin typeface="HelveticaNeueLT Com 65 Md" pitchFamily="34" charset="0"/>
                </a:endParaRPr>
              </a:p>
            </p:txBody>
          </p:sp>
        </p:grpSp>
      </p:grpSp>
      <p:sp>
        <p:nvSpPr>
          <p:cNvPr id="17" name="Freeform 6"/>
          <p:cNvSpPr>
            <a:spLocks/>
          </p:cNvSpPr>
          <p:nvPr/>
        </p:nvSpPr>
        <p:spPr bwMode="auto">
          <a:xfrm>
            <a:off x="0" y="0"/>
            <a:ext cx="9144000" cy="6858000"/>
          </a:xfrm>
          <a:custGeom>
            <a:avLst/>
            <a:gdLst>
              <a:gd name="T0" fmla="*/ 0 w 3838"/>
              <a:gd name="T1" fmla="*/ 0 h 2160"/>
              <a:gd name="T2" fmla="*/ 0 w 3838"/>
              <a:gd name="T3" fmla="*/ 97 h 2160"/>
              <a:gd name="T4" fmla="*/ 55 w 3838"/>
              <a:gd name="T5" fmla="*/ 97 h 2160"/>
              <a:gd name="T6" fmla="*/ 75 w 3838"/>
              <a:gd name="T7" fmla="*/ 116 h 2160"/>
              <a:gd name="T8" fmla="*/ 75 w 3838"/>
              <a:gd name="T9" fmla="*/ 337 h 2160"/>
              <a:gd name="T10" fmla="*/ 55 w 3838"/>
              <a:gd name="T11" fmla="*/ 357 h 2160"/>
              <a:gd name="T12" fmla="*/ 0 w 3838"/>
              <a:gd name="T13" fmla="*/ 357 h 2160"/>
              <a:gd name="T14" fmla="*/ 0 w 3838"/>
              <a:gd name="T15" fmla="*/ 2160 h 2160"/>
              <a:gd name="T16" fmla="*/ 3838 w 3838"/>
              <a:gd name="T17" fmla="*/ 2160 h 2160"/>
              <a:gd name="T18" fmla="*/ 3838 w 3838"/>
              <a:gd name="T19" fmla="*/ 0 h 2160"/>
              <a:gd name="T20" fmla="*/ 0 w 383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0"/>
                </a:moveTo>
                <a:cubicBezTo>
                  <a:pt x="0" y="97"/>
                  <a:pt x="0" y="97"/>
                  <a:pt x="0" y="97"/>
                </a:cubicBezTo>
                <a:cubicBezTo>
                  <a:pt x="55" y="97"/>
                  <a:pt x="55" y="97"/>
                  <a:pt x="55" y="97"/>
                </a:cubicBezTo>
                <a:cubicBezTo>
                  <a:pt x="66" y="97"/>
                  <a:pt x="75" y="105"/>
                  <a:pt x="75" y="116"/>
                </a:cubicBezTo>
                <a:cubicBezTo>
                  <a:pt x="75" y="337"/>
                  <a:pt x="75" y="337"/>
                  <a:pt x="75" y="337"/>
                </a:cubicBezTo>
                <a:cubicBezTo>
                  <a:pt x="75" y="348"/>
                  <a:pt x="66" y="357"/>
                  <a:pt x="55" y="357"/>
                </a:cubicBezTo>
                <a:cubicBezTo>
                  <a:pt x="0" y="357"/>
                  <a:pt x="0" y="357"/>
                  <a:pt x="0" y="357"/>
                </a:cubicBezTo>
                <a:cubicBezTo>
                  <a:pt x="0" y="2160"/>
                  <a:pt x="0" y="2160"/>
                  <a:pt x="0" y="2160"/>
                </a:cubicBezTo>
                <a:cubicBezTo>
                  <a:pt x="3838" y="2160"/>
                  <a:pt x="3838" y="2160"/>
                  <a:pt x="3838" y="2160"/>
                </a:cubicBezTo>
                <a:cubicBezTo>
                  <a:pt x="3838" y="0"/>
                  <a:pt x="3838" y="0"/>
                  <a:pt x="3838" y="0"/>
                </a:cubicBezTo>
                <a:lnTo>
                  <a:pt x="0" y="0"/>
                </a:lnTo>
                <a:close/>
              </a:path>
            </a:pathLst>
          </a:custGeom>
          <a:gradFill>
            <a:gsLst>
              <a:gs pos="0">
                <a:srgbClr val="E4E6E5"/>
              </a:gs>
              <a:gs pos="100000">
                <a:srgbClr val="ECEDEC"/>
              </a:gs>
            </a:gsLst>
            <a:lin ang="5400000" scaled="0"/>
          </a:gradFill>
          <a:ln>
            <a:noFill/>
          </a:ln>
          <a:effectLst>
            <a:outerShdw blurRad="50800" dist="38100" dir="5400000" algn="t"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Title 16"/>
          <p:cNvSpPr txBox="1">
            <a:spLocks/>
          </p:cNvSpPr>
          <p:nvPr/>
        </p:nvSpPr>
        <p:spPr>
          <a:xfrm>
            <a:off x="308963" y="309786"/>
            <a:ext cx="8229600" cy="800219"/>
          </a:xfrm>
          <a:prstGeom prst="rect">
            <a:avLst/>
          </a:prstGeom>
        </p:spPr>
        <p:txBody>
          <a:bodyPr/>
          <a:lstStyle>
            <a:lvl1pPr algn="l" defTabSz="914400" rtl="0" eaLnBrk="1" latinLnBrk="0" hangingPunct="1">
              <a:spcBef>
                <a:spcPct val="0"/>
              </a:spcBef>
              <a:buNone/>
              <a:defRPr lang="en-US" sz="4600" kern="1200" spc="-150" dirty="0">
                <a:solidFill>
                  <a:srgbClr val="00447C"/>
                </a:solidFill>
                <a:latin typeface="HelveticaNeueLT Std Lt" pitchFamily="34" charset="0"/>
                <a:ea typeface="+mn-ea"/>
                <a:cs typeface="+mn-cs"/>
              </a:defRPr>
            </a:lvl1pPr>
          </a:lstStyle>
          <a:p>
            <a:r>
              <a:rPr sz="3800" dirty="0" smtClean="0">
                <a:latin typeface="HelveticaNeueLT Com 45 Lt" pitchFamily="34" charset="0"/>
              </a:rPr>
              <a:t>Transition to enter the PayPal white slide</a:t>
            </a:r>
            <a:endParaRPr sz="3800" dirty="0">
              <a:latin typeface="HelveticaNeueLT Com 45 Lt" pitchFamily="34" charset="0"/>
            </a:endParaRPr>
          </a:p>
        </p:txBody>
      </p:sp>
      <p:sp>
        <p:nvSpPr>
          <p:cNvPr id="19" name="Content Placeholder 17"/>
          <p:cNvSpPr txBox="1">
            <a:spLocks/>
          </p:cNvSpPr>
          <p:nvPr/>
        </p:nvSpPr>
        <p:spPr>
          <a:xfrm>
            <a:off x="274663" y="1546860"/>
            <a:ext cx="8966488" cy="4901184"/>
          </a:xfrm>
          <a:prstGeom prst="rect">
            <a:avLst/>
          </a:prstGeom>
        </p:spPr>
        <p:txBody>
          <a:bodyPr/>
          <a:lstStyle>
            <a:lvl1pPr marL="342900" indent="-342900" algn="l" defTabSz="914400" rtl="0" eaLnBrk="1" latinLnBrk="0" hangingPunct="1">
              <a:spcBef>
                <a:spcPts val="1200"/>
              </a:spcBef>
              <a:buSzPct val="100000"/>
              <a:buFont typeface="Arial" pitchFamily="34" charset="0"/>
              <a:buBlip>
                <a:blip r:embed="rId4"/>
              </a:buBlip>
              <a:defRPr lang="en-US" sz="3200" kern="1200" dirty="0" smtClean="0">
                <a:solidFill>
                  <a:srgbClr val="717073"/>
                </a:solidFill>
                <a:latin typeface="HelveticaNeueLT Std Lt" pitchFamily="34" charset="0"/>
                <a:ea typeface="+mn-ea"/>
                <a:cs typeface="+mn-cs"/>
              </a:defRPr>
            </a:lvl1pPr>
            <a:lvl2pPr marL="742950" indent="-285750" algn="l" defTabSz="914400" rtl="0" eaLnBrk="1" latinLnBrk="0" hangingPunct="1">
              <a:spcBef>
                <a:spcPts val="0"/>
              </a:spcBef>
              <a:buFont typeface="Arial" pitchFamily="34" charset="0"/>
              <a:buChar char="‒"/>
              <a:defRPr lang="en-US" sz="2800" kern="1200" dirty="0" smtClean="0">
                <a:solidFill>
                  <a:srgbClr val="717073"/>
                </a:solidFill>
                <a:latin typeface="HelveticaNeueLT Std Lt" pitchFamily="34" charset="0"/>
                <a:ea typeface="+mn-ea"/>
                <a:cs typeface="+mn-cs"/>
              </a:defRPr>
            </a:lvl2pPr>
            <a:lvl3pPr marL="1257300" indent="-342900" algn="l" defTabSz="914400" rtl="0" eaLnBrk="1" latinLnBrk="0" hangingPunct="1">
              <a:spcBef>
                <a:spcPts val="0"/>
              </a:spcBef>
              <a:buFont typeface="Arial" pitchFamily="34" charset="0"/>
              <a:buChar char="‒"/>
              <a:defRPr lang="en-US" sz="2400" kern="1200" dirty="0" smtClean="0">
                <a:solidFill>
                  <a:srgbClr val="717073"/>
                </a:solidFill>
                <a:latin typeface="HelveticaNeueLT Std Lt" pitchFamily="34" charset="0"/>
                <a:ea typeface="+mn-ea"/>
                <a:cs typeface="+mn-cs"/>
              </a:defRPr>
            </a:lvl3pPr>
            <a:lvl4pPr marL="1600200" indent="-228600" algn="l" defTabSz="914400" rtl="0" eaLnBrk="1" latinLnBrk="0" hangingPunct="1">
              <a:spcBef>
                <a:spcPts val="0"/>
              </a:spcBef>
              <a:buFont typeface="Arial" pitchFamily="34" charset="0"/>
              <a:buChar char="‒"/>
              <a:defRPr lang="en-US" sz="2000" kern="1200" dirty="0" smtClean="0">
                <a:solidFill>
                  <a:srgbClr val="717073"/>
                </a:solidFill>
                <a:latin typeface="HelveticaNeueLT Std Lt" pitchFamily="34" charset="0"/>
                <a:ea typeface="+mn-ea"/>
                <a:cs typeface="+mn-cs"/>
              </a:defRPr>
            </a:lvl4pPr>
            <a:lvl5pPr marL="2057400" indent="-228600" algn="l" defTabSz="914400" rtl="0" eaLnBrk="1" latinLnBrk="0" hangingPunct="1">
              <a:spcBef>
                <a:spcPts val="0"/>
              </a:spcBef>
              <a:buFont typeface="Arial" pitchFamily="34" charset="0"/>
              <a:buChar char="‒"/>
              <a:defRPr lang="en-US" sz="1800" kern="1200" dirty="0">
                <a:solidFill>
                  <a:srgbClr val="717073"/>
                </a:solidFill>
                <a:latin typeface="HelveticaNeueLT Std L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sz="2800" dirty="0">
                <a:latin typeface="+mn-lt"/>
              </a:rPr>
              <a:t>Bullet animation sample (View in Slideshow)</a:t>
            </a:r>
          </a:p>
        </p:txBody>
      </p:sp>
    </p:spTree>
    <p:extLst>
      <p:ext uri="{BB962C8B-B14F-4D97-AF65-F5344CB8AC3E}">
        <p14:creationId xmlns:p14="http://schemas.microsoft.com/office/powerpoint/2010/main" val="397157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par>
                          <p:cTn id="17" fill="hold">
                            <p:stCondLst>
                              <p:cond delay="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1000" fill="hold"/>
                                        <p:tgtEl>
                                          <p:spTgt spid="17"/>
                                        </p:tgtEl>
                                        <p:attrNameLst>
                                          <p:attrName>ppt_x</p:attrName>
                                        </p:attrNameLst>
                                      </p:cBhvr>
                                      <p:tavLst>
                                        <p:tav tm="0">
                                          <p:val>
                                            <p:strVal val="1+#ppt_w/2"/>
                                          </p:val>
                                        </p:tav>
                                        <p:tav tm="100000">
                                          <p:val>
                                            <p:strVal val="#ppt_x"/>
                                          </p:val>
                                        </p:tav>
                                      </p:tavLst>
                                    </p:anim>
                                    <p:anim calcmode="lin" valueType="num">
                                      <p:cBhvr additive="base">
                                        <p:cTn id="21" dur="10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000" fill="hold"/>
                                        <p:tgtEl>
                                          <p:spTgt spid="18"/>
                                        </p:tgtEl>
                                        <p:attrNameLst>
                                          <p:attrName>ppt_x</p:attrName>
                                        </p:attrNameLst>
                                      </p:cBhvr>
                                      <p:tavLst>
                                        <p:tav tm="0">
                                          <p:val>
                                            <p:strVal val="1+#ppt_w/2"/>
                                          </p:val>
                                        </p:tav>
                                        <p:tav tm="100000">
                                          <p:val>
                                            <p:strVal val="#ppt_x"/>
                                          </p:val>
                                        </p:tav>
                                      </p:tavLst>
                                    </p:anim>
                                    <p:anim calcmode="lin" valueType="num">
                                      <p:cBhvr additive="base">
                                        <p:cTn id="25" dur="10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3"/>
          <p:cNvPicPr>
            <a:picLocks noChangeAspect="1"/>
          </p:cNvPicPr>
          <p:nvPr/>
        </p:nvPicPr>
        <p:blipFill rotWithShape="1">
          <a:blip r:embed="rId2">
            <a:extLst>
              <a:ext uri="{28A0092B-C50C-407E-A947-70E740481C1C}">
                <a14:useLocalDpi xmlns:a14="http://schemas.microsoft.com/office/drawing/2010/main" val="0"/>
              </a:ext>
            </a:extLst>
          </a:blip>
          <a:srcRect l="24980" t="12490" b="12490"/>
          <a:stretch/>
        </p:blipFill>
        <p:spPr>
          <a:xfrm>
            <a:off x="0" y="0"/>
            <a:ext cx="9144000" cy="6858000"/>
          </a:xfrm>
          <a:prstGeom prst="rect">
            <a:avLst/>
          </a:prstGeom>
        </p:spPr>
      </p:pic>
      <p:grpSp>
        <p:nvGrpSpPr>
          <p:cNvPr id="20" name="Group 19"/>
          <p:cNvGrpSpPr/>
          <p:nvPr/>
        </p:nvGrpSpPr>
        <p:grpSpPr>
          <a:xfrm>
            <a:off x="342899" y="1660525"/>
            <a:ext cx="8458201" cy="2590800"/>
            <a:chOff x="2619047" y="2541968"/>
            <a:chExt cx="4602255" cy="1409700"/>
          </a:xfrm>
        </p:grpSpPr>
        <p:grpSp>
          <p:nvGrpSpPr>
            <p:cNvPr id="21" name="Group 20"/>
            <p:cNvGrpSpPr/>
            <p:nvPr/>
          </p:nvGrpSpPr>
          <p:grpSpPr>
            <a:xfrm>
              <a:off x="2619047" y="2541968"/>
              <a:ext cx="1409700" cy="1409700"/>
              <a:chOff x="690008" y="681418"/>
              <a:chExt cx="1409700" cy="1409700"/>
            </a:xfrm>
          </p:grpSpPr>
          <p:sp>
            <p:nvSpPr>
              <p:cNvPr id="28" name="Donut 27"/>
              <p:cNvSpPr/>
              <p:nvPr/>
            </p:nvSpPr>
            <p:spPr>
              <a:xfrm>
                <a:off x="690008" y="681418"/>
                <a:ext cx="1409700" cy="1409700"/>
              </a:xfrm>
              <a:prstGeom prst="donut">
                <a:avLst>
                  <a:gd name="adj" fmla="val 8935"/>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9" name="TextBox 28"/>
              <p:cNvSpPr txBox="1"/>
              <p:nvPr/>
            </p:nvSpPr>
            <p:spPr>
              <a:xfrm>
                <a:off x="770180" y="1100727"/>
                <a:ext cx="1271814" cy="584775"/>
              </a:xfrm>
              <a:prstGeom prst="rect">
                <a:avLst/>
              </a:prstGeom>
              <a:noFill/>
            </p:spPr>
            <p:txBody>
              <a:bodyPr wrap="square" rtlCol="0" anchor="ctr">
                <a:noAutofit/>
              </a:bodyPr>
              <a:lstStyle/>
              <a:p>
                <a:pPr algn="ctr"/>
                <a:r>
                  <a:rPr lang="en-US" sz="2400" spc="-50" dirty="0" smtClean="0">
                    <a:solidFill>
                      <a:prstClr val="white"/>
                    </a:solidFill>
                    <a:latin typeface="HelveticaNeueLT Com 65 Md" pitchFamily="34" charset="0"/>
                  </a:rPr>
                  <a:t>Type here</a:t>
                </a:r>
                <a:endParaRPr lang="en-US" sz="2800" spc="-50" dirty="0">
                  <a:solidFill>
                    <a:prstClr val="white"/>
                  </a:solidFill>
                  <a:latin typeface="HelveticaNeueLT Com 65 Md" pitchFamily="34" charset="0"/>
                </a:endParaRPr>
              </a:p>
            </p:txBody>
          </p:sp>
        </p:grpSp>
        <p:grpSp>
          <p:nvGrpSpPr>
            <p:cNvPr id="22" name="Group 21"/>
            <p:cNvGrpSpPr/>
            <p:nvPr/>
          </p:nvGrpSpPr>
          <p:grpSpPr>
            <a:xfrm>
              <a:off x="4215325" y="2541968"/>
              <a:ext cx="1409700" cy="1409700"/>
              <a:chOff x="326857" y="681418"/>
              <a:chExt cx="1409700" cy="1409700"/>
            </a:xfrm>
          </p:grpSpPr>
          <p:sp>
            <p:nvSpPr>
              <p:cNvPr id="26" name="Donut 25"/>
              <p:cNvSpPr/>
              <p:nvPr/>
            </p:nvSpPr>
            <p:spPr>
              <a:xfrm>
                <a:off x="326857" y="681418"/>
                <a:ext cx="1409700" cy="1409700"/>
              </a:xfrm>
              <a:prstGeom prst="donut">
                <a:avLst>
                  <a:gd name="adj" fmla="val 8935"/>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7" name="TextBox 26"/>
              <p:cNvSpPr txBox="1"/>
              <p:nvPr/>
            </p:nvSpPr>
            <p:spPr>
              <a:xfrm>
                <a:off x="395800" y="1100727"/>
                <a:ext cx="1271814" cy="584775"/>
              </a:xfrm>
              <a:prstGeom prst="rect">
                <a:avLst/>
              </a:prstGeom>
              <a:noFill/>
            </p:spPr>
            <p:txBody>
              <a:bodyPr wrap="square" rtlCol="0" anchor="ctr">
                <a:noAutofit/>
              </a:bodyPr>
              <a:lstStyle/>
              <a:p>
                <a:pPr algn="ctr"/>
                <a:r>
                  <a:rPr lang="en-US" sz="2400" spc="-50" dirty="0" smtClean="0">
                    <a:solidFill>
                      <a:prstClr val="white"/>
                    </a:solidFill>
                    <a:latin typeface="HelveticaNeueLT Com 65 Md" pitchFamily="34" charset="0"/>
                  </a:rPr>
                  <a:t>Type here</a:t>
                </a:r>
                <a:endParaRPr lang="en-US" sz="2800" spc="-50" dirty="0">
                  <a:solidFill>
                    <a:prstClr val="white"/>
                  </a:solidFill>
                  <a:latin typeface="HelveticaNeueLT Com 65 Md" pitchFamily="34" charset="0"/>
                </a:endParaRPr>
              </a:p>
            </p:txBody>
          </p:sp>
        </p:grpSp>
        <p:grpSp>
          <p:nvGrpSpPr>
            <p:cNvPr id="23" name="Group 22"/>
            <p:cNvGrpSpPr/>
            <p:nvPr/>
          </p:nvGrpSpPr>
          <p:grpSpPr>
            <a:xfrm>
              <a:off x="5811602" y="2541968"/>
              <a:ext cx="1409700" cy="1409700"/>
              <a:chOff x="-36294" y="681418"/>
              <a:chExt cx="1409700" cy="1409700"/>
            </a:xfrm>
          </p:grpSpPr>
          <p:sp>
            <p:nvSpPr>
              <p:cNvPr id="24" name="Donut 23"/>
              <p:cNvSpPr/>
              <p:nvPr/>
            </p:nvSpPr>
            <p:spPr>
              <a:xfrm>
                <a:off x="-36294" y="681418"/>
                <a:ext cx="1409700" cy="1409700"/>
              </a:xfrm>
              <a:prstGeom prst="donut">
                <a:avLst>
                  <a:gd name="adj" fmla="val 8935"/>
                </a:avLst>
              </a:pr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5" name="TextBox 24"/>
              <p:cNvSpPr txBox="1"/>
              <p:nvPr/>
            </p:nvSpPr>
            <p:spPr>
              <a:xfrm>
                <a:off x="40263" y="1100727"/>
                <a:ext cx="1271814" cy="584775"/>
              </a:xfrm>
              <a:prstGeom prst="rect">
                <a:avLst/>
              </a:prstGeom>
              <a:noFill/>
            </p:spPr>
            <p:txBody>
              <a:bodyPr wrap="square" rtlCol="0" anchor="ctr">
                <a:noAutofit/>
              </a:bodyPr>
              <a:lstStyle/>
              <a:p>
                <a:pPr algn="ctr"/>
                <a:r>
                  <a:rPr lang="en-US" sz="2400" spc="-50" dirty="0" smtClean="0">
                    <a:solidFill>
                      <a:prstClr val="white"/>
                    </a:solidFill>
                    <a:latin typeface="HelveticaNeueLT Com 65 Md" pitchFamily="34" charset="0"/>
                  </a:rPr>
                  <a:t>Type here</a:t>
                </a:r>
                <a:endParaRPr lang="en-US" sz="2800" spc="-50" dirty="0">
                  <a:solidFill>
                    <a:prstClr val="white"/>
                  </a:solidFill>
                  <a:latin typeface="HelveticaNeueLT Com 65 Md" pitchFamily="34" charset="0"/>
                </a:endParaRPr>
              </a:p>
            </p:txBody>
          </p:sp>
        </p:grpSp>
      </p:grpSp>
      <p:sp>
        <p:nvSpPr>
          <p:cNvPr id="16" name="Freeform 6"/>
          <p:cNvSpPr>
            <a:spLocks/>
          </p:cNvSpPr>
          <p:nvPr/>
        </p:nvSpPr>
        <p:spPr bwMode="auto">
          <a:xfrm>
            <a:off x="0" y="0"/>
            <a:ext cx="9144000" cy="6858000"/>
          </a:xfrm>
          <a:custGeom>
            <a:avLst/>
            <a:gdLst>
              <a:gd name="T0" fmla="*/ 0 w 3838"/>
              <a:gd name="T1" fmla="*/ 0 h 2160"/>
              <a:gd name="T2" fmla="*/ 0 w 3838"/>
              <a:gd name="T3" fmla="*/ 97 h 2160"/>
              <a:gd name="T4" fmla="*/ 55 w 3838"/>
              <a:gd name="T5" fmla="*/ 97 h 2160"/>
              <a:gd name="T6" fmla="*/ 75 w 3838"/>
              <a:gd name="T7" fmla="*/ 116 h 2160"/>
              <a:gd name="T8" fmla="*/ 75 w 3838"/>
              <a:gd name="T9" fmla="*/ 337 h 2160"/>
              <a:gd name="T10" fmla="*/ 55 w 3838"/>
              <a:gd name="T11" fmla="*/ 357 h 2160"/>
              <a:gd name="T12" fmla="*/ 0 w 3838"/>
              <a:gd name="T13" fmla="*/ 357 h 2160"/>
              <a:gd name="T14" fmla="*/ 0 w 3838"/>
              <a:gd name="T15" fmla="*/ 2160 h 2160"/>
              <a:gd name="T16" fmla="*/ 3838 w 3838"/>
              <a:gd name="T17" fmla="*/ 2160 h 2160"/>
              <a:gd name="T18" fmla="*/ 3838 w 3838"/>
              <a:gd name="T19" fmla="*/ 0 h 2160"/>
              <a:gd name="T20" fmla="*/ 0 w 3838"/>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8" h="2160">
                <a:moveTo>
                  <a:pt x="0" y="0"/>
                </a:moveTo>
                <a:cubicBezTo>
                  <a:pt x="0" y="97"/>
                  <a:pt x="0" y="97"/>
                  <a:pt x="0" y="97"/>
                </a:cubicBezTo>
                <a:cubicBezTo>
                  <a:pt x="55" y="97"/>
                  <a:pt x="55" y="97"/>
                  <a:pt x="55" y="97"/>
                </a:cubicBezTo>
                <a:cubicBezTo>
                  <a:pt x="66" y="97"/>
                  <a:pt x="75" y="105"/>
                  <a:pt x="75" y="116"/>
                </a:cubicBezTo>
                <a:cubicBezTo>
                  <a:pt x="75" y="337"/>
                  <a:pt x="75" y="337"/>
                  <a:pt x="75" y="337"/>
                </a:cubicBezTo>
                <a:cubicBezTo>
                  <a:pt x="75" y="348"/>
                  <a:pt x="66" y="357"/>
                  <a:pt x="55" y="357"/>
                </a:cubicBezTo>
                <a:cubicBezTo>
                  <a:pt x="0" y="357"/>
                  <a:pt x="0" y="357"/>
                  <a:pt x="0" y="357"/>
                </a:cubicBezTo>
                <a:cubicBezTo>
                  <a:pt x="0" y="2160"/>
                  <a:pt x="0" y="2160"/>
                  <a:pt x="0" y="2160"/>
                </a:cubicBezTo>
                <a:cubicBezTo>
                  <a:pt x="3838" y="2160"/>
                  <a:pt x="3838" y="2160"/>
                  <a:pt x="3838" y="2160"/>
                </a:cubicBezTo>
                <a:cubicBezTo>
                  <a:pt x="3838" y="0"/>
                  <a:pt x="3838" y="0"/>
                  <a:pt x="3838" y="0"/>
                </a:cubicBezTo>
                <a:lnTo>
                  <a:pt x="0" y="0"/>
                </a:lnTo>
                <a:close/>
              </a:path>
            </a:pathLst>
          </a:custGeom>
          <a:gradFill>
            <a:gsLst>
              <a:gs pos="0">
                <a:srgbClr val="E4E6E5"/>
              </a:gs>
              <a:gs pos="100000">
                <a:srgbClr val="ECEDEC"/>
              </a:gs>
            </a:gsLst>
            <a:lin ang="5400000" scaled="0"/>
          </a:gradFill>
          <a:ln>
            <a:noFill/>
          </a:ln>
          <a:effectLst>
            <a:outerShdw blurRad="50800" dist="38100" dir="5400000" algn="t"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Title 16"/>
          <p:cNvSpPr>
            <a:spLocks noGrp="1"/>
          </p:cNvSpPr>
          <p:nvPr>
            <p:ph type="title"/>
          </p:nvPr>
        </p:nvSpPr>
        <p:spPr>
          <a:xfrm>
            <a:off x="308963" y="309786"/>
            <a:ext cx="8581498" cy="1261884"/>
          </a:xfrm>
        </p:spPr>
        <p:txBody>
          <a:bodyPr/>
          <a:lstStyle/>
          <a:p>
            <a:r>
              <a:rPr lang="en-US" sz="3800" dirty="0"/>
              <a:t>Transition to </a:t>
            </a:r>
            <a:r>
              <a:rPr lang="en-US" sz="3800" dirty="0" smtClean="0"/>
              <a:t>PayPal Enterprise </a:t>
            </a:r>
            <a:r>
              <a:rPr lang="en-US" sz="3800" dirty="0"/>
              <a:t>b</a:t>
            </a:r>
            <a:r>
              <a:rPr lang="en-US" sz="3800" dirty="0" smtClean="0"/>
              <a:t>lue slide</a:t>
            </a:r>
            <a:endParaRPr lang="en-US" sz="3800" dirty="0"/>
          </a:p>
        </p:txBody>
      </p:sp>
      <p:sp>
        <p:nvSpPr>
          <p:cNvPr id="31" name="Content Placeholder 17"/>
          <p:cNvSpPr>
            <a:spLocks noGrp="1"/>
          </p:cNvSpPr>
          <p:nvPr>
            <p:ph sz="quarter" idx="13"/>
          </p:nvPr>
        </p:nvSpPr>
        <p:spPr>
          <a:xfrm>
            <a:off x="366122" y="1546860"/>
            <a:ext cx="8644721" cy="4901184"/>
          </a:xfrm>
        </p:spPr>
        <p:txBody>
          <a:bodyPr>
            <a:normAutofit/>
          </a:bodyPr>
          <a:lstStyle/>
          <a:p>
            <a:r>
              <a:rPr lang="en-US" sz="2800" dirty="0">
                <a:solidFill>
                  <a:schemeClr val="bg2"/>
                </a:solidFill>
              </a:rPr>
              <a:t>Bullet animation sample (View in Slideshow)</a:t>
            </a:r>
          </a:p>
        </p:txBody>
      </p:sp>
    </p:spTree>
    <p:extLst>
      <p:ext uri="{BB962C8B-B14F-4D97-AF65-F5344CB8AC3E}">
        <p14:creationId xmlns:p14="http://schemas.microsoft.com/office/powerpoint/2010/main" val="239838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 presetClass="exit" presetSubtype="2" accel="50000" decel="50000" fill="hold" grpId="0" nodeType="afterEffect">
                                  <p:stCondLst>
                                    <p:cond delay="0"/>
                                  </p:stCondLst>
                                  <p:childTnLst>
                                    <p:anim calcmode="lin" valueType="num">
                                      <p:cBhvr additive="base">
                                        <p:cTn id="10" dur="1000"/>
                                        <p:tgtEl>
                                          <p:spTgt spid="16"/>
                                        </p:tgtEl>
                                        <p:attrNameLst>
                                          <p:attrName>ppt_x</p:attrName>
                                        </p:attrNameLst>
                                      </p:cBhvr>
                                      <p:tavLst>
                                        <p:tav tm="0">
                                          <p:val>
                                            <p:strVal val="ppt_x"/>
                                          </p:val>
                                        </p:tav>
                                        <p:tav tm="100000">
                                          <p:val>
                                            <p:strVal val="1+ppt_w/2"/>
                                          </p:val>
                                        </p:tav>
                                      </p:tavLst>
                                    </p:anim>
                                    <p:anim calcmode="lin" valueType="num">
                                      <p:cBhvr additive="base">
                                        <p:cTn id="11" dur="1000"/>
                                        <p:tgtEl>
                                          <p:spTgt spid="16"/>
                                        </p:tgtEl>
                                        <p:attrNameLst>
                                          <p:attrName>ppt_y</p:attrName>
                                        </p:attrNameLst>
                                      </p:cBhvr>
                                      <p:tavLst>
                                        <p:tav tm="0">
                                          <p:val>
                                            <p:strVal val="ppt_y"/>
                                          </p:val>
                                        </p:tav>
                                        <p:tav tm="100000">
                                          <p:val>
                                            <p:strVal val="ppt_y"/>
                                          </p:val>
                                        </p:tav>
                                      </p:tavLst>
                                    </p:anim>
                                    <p:set>
                                      <p:cBhvr>
                                        <p:cTn id="12" dur="1" fill="hold">
                                          <p:stCondLst>
                                            <p:cond delay="999"/>
                                          </p:stCondLst>
                                        </p:cTn>
                                        <p:tgtEl>
                                          <p:spTgt spid="16"/>
                                        </p:tgtEl>
                                        <p:attrNameLst>
                                          <p:attrName>style.visibility</p:attrName>
                                        </p:attrNameLst>
                                      </p:cBhvr>
                                      <p:to>
                                        <p:strVal val="hidden"/>
                                      </p:to>
                                    </p:set>
                                  </p:childTnLst>
                                </p:cTn>
                              </p:par>
                              <p:par>
                                <p:cTn id="13" presetID="2" presetClass="exit" presetSubtype="2" accel="50000" decel="50000" fill="hold" grpId="0" nodeType="withEffect">
                                  <p:stCondLst>
                                    <p:cond delay="0"/>
                                  </p:stCondLst>
                                  <p:childTnLst>
                                    <p:anim calcmode="lin" valueType="num">
                                      <p:cBhvr additive="base">
                                        <p:cTn id="14" dur="1000"/>
                                        <p:tgtEl>
                                          <p:spTgt spid="17"/>
                                        </p:tgtEl>
                                        <p:attrNameLst>
                                          <p:attrName>ppt_x</p:attrName>
                                        </p:attrNameLst>
                                      </p:cBhvr>
                                      <p:tavLst>
                                        <p:tav tm="0">
                                          <p:val>
                                            <p:strVal val="ppt_x"/>
                                          </p:val>
                                        </p:tav>
                                        <p:tav tm="100000">
                                          <p:val>
                                            <p:strVal val="1+ppt_w/2"/>
                                          </p:val>
                                        </p:tav>
                                      </p:tavLst>
                                    </p:anim>
                                    <p:anim calcmode="lin" valueType="num">
                                      <p:cBhvr additive="base">
                                        <p:cTn id="15" dur="1000"/>
                                        <p:tgtEl>
                                          <p:spTgt spid="17"/>
                                        </p:tgtEl>
                                        <p:attrNameLst>
                                          <p:attrName>ppt_y</p:attrName>
                                        </p:attrNameLst>
                                      </p:cBhvr>
                                      <p:tavLst>
                                        <p:tav tm="0">
                                          <p:val>
                                            <p:strVal val="ppt_y"/>
                                          </p:val>
                                        </p:tav>
                                        <p:tav tm="100000">
                                          <p:val>
                                            <p:strVal val="ppt_y"/>
                                          </p:val>
                                        </p:tav>
                                      </p:tavLst>
                                    </p:anim>
                                    <p:set>
                                      <p:cBhvr>
                                        <p:cTn id="16" dur="1" fill="hold">
                                          <p:stCondLst>
                                            <p:cond delay="999"/>
                                          </p:stCondLst>
                                        </p:cTn>
                                        <p:tgtEl>
                                          <p:spTgt spid="17"/>
                                        </p:tgtEl>
                                        <p:attrNameLst>
                                          <p:attrName>style.visibility</p:attrName>
                                        </p:attrNameLst>
                                      </p:cBhvr>
                                      <p:to>
                                        <p:strVal val="hidden"/>
                                      </p:to>
                                    </p:se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1">
                                            <p:txEl>
                                              <p:pRg st="0" end="0"/>
                                            </p:txEl>
                                          </p:spTgt>
                                        </p:tgtEl>
                                      </p:cBhvr>
                                    </p:animEffect>
                                    <p:set>
                                      <p:cBhvr>
                                        <p:cTn id="25" dur="1" fill="hold">
                                          <p:stCondLst>
                                            <p:cond delay="499"/>
                                          </p:stCondLst>
                                        </p:cTn>
                                        <p:tgtEl>
                                          <p:spTgt spid="3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30717"/>
            <a:ext cx="8474675" cy="1502966"/>
            <a:chOff x="446100" y="2630717"/>
            <a:chExt cx="11296624" cy="1502966"/>
          </a:xfrm>
        </p:grpSpPr>
        <p:sp>
          <p:nvSpPr>
            <p:cNvPr id="7" name="TextBox 6"/>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Color </a:t>
              </a:r>
              <a:r>
                <a:rPr lang="en-US" dirty="0" smtClean="0">
                  <a:solidFill>
                    <a:schemeClr val="bg1"/>
                  </a:solidFill>
                  <a:effectLst/>
                </a:rPr>
                <a:t>Usage</a:t>
              </a:r>
              <a:endParaRPr lang="en-US" dirty="0">
                <a:solidFill>
                  <a:schemeClr val="bg1"/>
                </a:solidFill>
                <a:effectLst/>
              </a:endParaRP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BRAND</a:t>
              </a:r>
            </a:p>
          </p:txBody>
        </p:sp>
      </p:grpSp>
    </p:spTree>
    <p:extLst>
      <p:ext uri="{BB962C8B-B14F-4D97-AF65-F5344CB8AC3E}">
        <p14:creationId xmlns:p14="http://schemas.microsoft.com/office/powerpoint/2010/main" val="24577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Color (RGB)</a:t>
            </a:r>
            <a:endParaRPr lang="en-US" dirty="0"/>
          </a:p>
        </p:txBody>
      </p:sp>
      <p:sp>
        <p:nvSpPr>
          <p:cNvPr id="46" name="Title 23"/>
          <p:cNvSpPr txBox="1">
            <a:spLocks/>
          </p:cNvSpPr>
          <p:nvPr/>
        </p:nvSpPr>
        <p:spPr>
          <a:xfrm>
            <a:off x="308963" y="1065984"/>
            <a:ext cx="8229600" cy="410369"/>
          </a:xfrm>
          <a:prstGeom prst="rect">
            <a:avLst/>
          </a:prstGeom>
          <a:noFill/>
        </p:spPr>
        <p:txBody>
          <a:bodyPr wrap="square" rtlCol="0">
            <a:spAutoFit/>
          </a:bodyPr>
          <a:lstStyle>
            <a:defPPr>
              <a:defRPr lang="en-US"/>
            </a:defPPr>
            <a:lvl1pPr>
              <a:lnSpc>
                <a:spcPts val="2400"/>
              </a:lnSpc>
              <a:defRPr sz="2400" spc="-20">
                <a:solidFill>
                  <a:srgbClr val="0079C1"/>
                </a:solidFill>
              </a:defRPr>
            </a:lvl1pPr>
          </a:lstStyle>
          <a:p>
            <a:r>
              <a:rPr lang="en-US" dirty="0" smtClean="0"/>
              <a:t>Optimized for </a:t>
            </a:r>
            <a:r>
              <a:rPr lang="en-US" dirty="0"/>
              <a:t>PayPal presentations</a:t>
            </a:r>
          </a:p>
        </p:txBody>
      </p:sp>
      <p:sp>
        <p:nvSpPr>
          <p:cNvPr id="22" name="Title 23"/>
          <p:cNvSpPr txBox="1">
            <a:spLocks/>
          </p:cNvSpPr>
          <p:nvPr/>
        </p:nvSpPr>
        <p:spPr>
          <a:xfrm>
            <a:off x="308963" y="1583417"/>
            <a:ext cx="1026891" cy="400110"/>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1800" dirty="0" smtClean="0">
                <a:solidFill>
                  <a:srgbClr val="00447C"/>
                </a:solidFill>
                <a:latin typeface="HelveticaNeueLT Com 65 Md" pitchFamily="34" charset="0"/>
              </a:rPr>
              <a:t>Primary</a:t>
            </a:r>
            <a:endParaRPr lang="en-US" sz="1800" dirty="0">
              <a:solidFill>
                <a:srgbClr val="00447C"/>
              </a:solidFill>
              <a:latin typeface="HelveticaNeueLT Com 65 Md" pitchFamily="34" charset="0"/>
            </a:endParaRPr>
          </a:p>
        </p:txBody>
      </p:sp>
      <p:sp>
        <p:nvSpPr>
          <p:cNvPr id="25" name="Title 23"/>
          <p:cNvSpPr txBox="1">
            <a:spLocks/>
          </p:cNvSpPr>
          <p:nvPr/>
        </p:nvSpPr>
        <p:spPr>
          <a:xfrm>
            <a:off x="3154213" y="1583418"/>
            <a:ext cx="1785022" cy="39498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a:t>Secondary</a:t>
            </a:r>
          </a:p>
        </p:txBody>
      </p:sp>
      <p:sp>
        <p:nvSpPr>
          <p:cNvPr id="28" name="Title 23"/>
          <p:cNvSpPr txBox="1">
            <a:spLocks/>
          </p:cNvSpPr>
          <p:nvPr/>
        </p:nvSpPr>
        <p:spPr>
          <a:xfrm>
            <a:off x="5994401" y="1583418"/>
            <a:ext cx="1026891" cy="39498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a:t>Text</a:t>
            </a:r>
          </a:p>
        </p:txBody>
      </p:sp>
      <p:sp>
        <p:nvSpPr>
          <p:cNvPr id="29" name="Title 23"/>
          <p:cNvSpPr txBox="1">
            <a:spLocks/>
          </p:cNvSpPr>
          <p:nvPr/>
        </p:nvSpPr>
        <p:spPr>
          <a:xfrm>
            <a:off x="308963" y="1978399"/>
            <a:ext cx="2635570" cy="1169551"/>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a:solidFill>
                  <a:srgbClr val="555457"/>
                </a:solidFill>
                <a:latin typeface="HelveticaNeueLT Com 55 Roman" pitchFamily="34" charset="0"/>
              </a:rPr>
              <a:t>PayPal signature colors are “</a:t>
            </a:r>
            <a:r>
              <a:rPr lang="en-US" sz="1400" dirty="0" smtClean="0">
                <a:solidFill>
                  <a:srgbClr val="555457"/>
                </a:solidFill>
                <a:latin typeface="HelveticaNeueLT Com 55 Roman" pitchFamily="34" charset="0"/>
              </a:rPr>
              <a:t>Pay” blue </a:t>
            </a:r>
            <a:r>
              <a:rPr lang="en-US" sz="1400" dirty="0">
                <a:solidFill>
                  <a:srgbClr val="555457"/>
                </a:solidFill>
                <a:latin typeface="HelveticaNeueLT Com 55 Roman" pitchFamily="34" charset="0"/>
              </a:rPr>
              <a:t>and “Pal” blue </a:t>
            </a:r>
            <a:r>
              <a:rPr lang="en-US" sz="1400" dirty="0" smtClean="0">
                <a:solidFill>
                  <a:srgbClr val="555457"/>
                </a:solidFill>
                <a:latin typeface="HelveticaNeueLT Com 55 Roman" pitchFamily="34" charset="0"/>
              </a:rPr>
              <a:t>on a white background</a:t>
            </a:r>
            <a:r>
              <a:rPr lang="en-US" sz="1400" dirty="0">
                <a:solidFill>
                  <a:srgbClr val="555457"/>
                </a:solidFill>
                <a:latin typeface="HelveticaNeueLT Com 55 Roman" pitchFamily="34" charset="0"/>
              </a:rPr>
              <a:t>. These should </a:t>
            </a:r>
            <a:r>
              <a:rPr lang="en-US" sz="1400" dirty="0" smtClean="0">
                <a:solidFill>
                  <a:srgbClr val="555457"/>
                </a:solidFill>
                <a:latin typeface="HelveticaNeueLT Com 55 Roman" pitchFamily="34" charset="0"/>
              </a:rPr>
              <a:t>always be </a:t>
            </a:r>
            <a:r>
              <a:rPr lang="en-US" sz="1400" dirty="0">
                <a:solidFill>
                  <a:srgbClr val="555457"/>
                </a:solidFill>
                <a:latin typeface="HelveticaNeueLT Com 55 Roman" pitchFamily="34" charset="0"/>
              </a:rPr>
              <a:t>considered as the </a:t>
            </a:r>
            <a:r>
              <a:rPr lang="en-US" sz="1400" dirty="0" smtClean="0">
                <a:solidFill>
                  <a:srgbClr val="555457"/>
                </a:solidFill>
                <a:latin typeface="HelveticaNeueLT Com 55 Roman" pitchFamily="34" charset="0"/>
              </a:rPr>
              <a:t>primary </a:t>
            </a:r>
            <a:r>
              <a:rPr lang="en-US" sz="1400" dirty="0">
                <a:solidFill>
                  <a:srgbClr val="555457"/>
                </a:solidFill>
                <a:latin typeface="HelveticaNeueLT Com 55 Roman" pitchFamily="34" charset="0"/>
              </a:rPr>
              <a:t>colors.</a:t>
            </a:r>
          </a:p>
        </p:txBody>
      </p:sp>
      <p:sp>
        <p:nvSpPr>
          <p:cNvPr id="31" name="Title 23"/>
          <p:cNvSpPr txBox="1">
            <a:spLocks/>
          </p:cNvSpPr>
          <p:nvPr/>
        </p:nvSpPr>
        <p:spPr>
          <a:xfrm>
            <a:off x="3154211" y="1978399"/>
            <a:ext cx="2580035" cy="1169551"/>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a:solidFill>
                  <a:srgbClr val="555457"/>
                </a:solidFill>
                <a:latin typeface="HelveticaNeueLT Com 55 Roman" pitchFamily="34" charset="0"/>
              </a:rPr>
              <a:t>Use the secondary palette as accent colors to create visual </a:t>
            </a:r>
            <a:r>
              <a:rPr lang="en-US" sz="1400" dirty="0" smtClean="0">
                <a:solidFill>
                  <a:srgbClr val="555457"/>
                </a:solidFill>
                <a:latin typeface="HelveticaNeueLT Com 55 Roman" pitchFamily="34" charset="0"/>
              </a:rPr>
              <a:t>interest and </a:t>
            </a:r>
            <a:r>
              <a:rPr lang="en-US" sz="1400" dirty="0">
                <a:solidFill>
                  <a:srgbClr val="555457"/>
                </a:solidFill>
                <a:latin typeface="HelveticaNeueLT Com 55 Roman" pitchFamily="34" charset="0"/>
              </a:rPr>
              <a:t>engagement</a:t>
            </a:r>
            <a:r>
              <a:rPr lang="en-US" sz="1400" dirty="0" smtClean="0">
                <a:solidFill>
                  <a:srgbClr val="555457"/>
                </a:solidFill>
                <a:latin typeface="HelveticaNeueLT Com 55 Roman" pitchFamily="34" charset="0"/>
              </a:rPr>
              <a:t>. Use selectively only when additional color is needed.</a:t>
            </a:r>
            <a:endParaRPr lang="en-US" sz="1400" dirty="0">
              <a:solidFill>
                <a:srgbClr val="555457"/>
              </a:solidFill>
              <a:latin typeface="HelveticaNeueLT Com 55 Roman" pitchFamily="34" charset="0"/>
            </a:endParaRPr>
          </a:p>
        </p:txBody>
      </p:sp>
      <p:sp>
        <p:nvSpPr>
          <p:cNvPr id="38" name="Title 23"/>
          <p:cNvSpPr txBox="1">
            <a:spLocks/>
          </p:cNvSpPr>
          <p:nvPr/>
        </p:nvSpPr>
        <p:spPr>
          <a:xfrm>
            <a:off x="5994400" y="1978398"/>
            <a:ext cx="2801280" cy="1169551"/>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smtClean="0">
                <a:solidFill>
                  <a:schemeClr val="bg2"/>
                </a:solidFill>
                <a:latin typeface="+mn-lt"/>
              </a:rPr>
              <a:t>Gray “Slate” is for use in main </a:t>
            </a:r>
            <a:r>
              <a:rPr lang="en-US" sz="1400" dirty="0">
                <a:solidFill>
                  <a:schemeClr val="bg2"/>
                </a:solidFill>
                <a:latin typeface="+mn-lt"/>
              </a:rPr>
              <a:t>body copy. Black is for use ONLY in copy </a:t>
            </a:r>
            <a:r>
              <a:rPr lang="en-US" sz="1400" dirty="0" smtClean="0">
                <a:solidFill>
                  <a:schemeClr val="bg2"/>
                </a:solidFill>
                <a:latin typeface="+mn-lt"/>
              </a:rPr>
              <a:t>text (don’t </a:t>
            </a:r>
            <a:r>
              <a:rPr lang="en-US" sz="1400" dirty="0">
                <a:solidFill>
                  <a:schemeClr val="bg2"/>
                </a:solidFill>
                <a:latin typeface="+mn-lt"/>
              </a:rPr>
              <a:t>use black as </a:t>
            </a:r>
            <a:r>
              <a:rPr lang="en-US" sz="1400" dirty="0" smtClean="0">
                <a:solidFill>
                  <a:schemeClr val="bg2"/>
                </a:solidFill>
                <a:latin typeface="+mn-lt"/>
              </a:rPr>
              <a:t>a background). White </a:t>
            </a:r>
            <a:r>
              <a:rPr lang="en-US" sz="1400" dirty="0">
                <a:solidFill>
                  <a:schemeClr val="bg2"/>
                </a:solidFill>
                <a:latin typeface="+mn-lt"/>
              </a:rPr>
              <a:t>is for use on blue backgrounds.</a:t>
            </a:r>
          </a:p>
        </p:txBody>
      </p:sp>
      <p:pic>
        <p:nvPicPr>
          <p:cNvPr id="112" name="Picture 2" hidden="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061" y="248953"/>
            <a:ext cx="4723652" cy="4072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hidden="1"/>
          <p:cNvGrpSpPr/>
          <p:nvPr/>
        </p:nvGrpSpPr>
        <p:grpSpPr>
          <a:xfrm>
            <a:off x="-3170288" y="5005560"/>
            <a:ext cx="2753975" cy="1331564"/>
            <a:chOff x="-4225951" y="5005560"/>
            <a:chExt cx="3671011" cy="1331564"/>
          </a:xfrm>
        </p:grpSpPr>
        <p:grpSp>
          <p:nvGrpSpPr>
            <p:cNvPr id="113" name="Group 112"/>
            <p:cNvGrpSpPr/>
            <p:nvPr/>
          </p:nvGrpSpPr>
          <p:grpSpPr>
            <a:xfrm>
              <a:off x="-4225951" y="5005560"/>
              <a:ext cx="1686832" cy="1331564"/>
              <a:chOff x="2800153" y="4632165"/>
              <a:chExt cx="212994" cy="1331564"/>
            </a:xfrm>
          </p:grpSpPr>
          <p:sp>
            <p:nvSpPr>
              <p:cNvPr id="114" name="Rounded Rectangle 113"/>
              <p:cNvSpPr/>
              <p:nvPr/>
            </p:nvSpPr>
            <p:spPr>
              <a:xfrm>
                <a:off x="2800153" y="4632165"/>
                <a:ext cx="212994" cy="217605"/>
              </a:xfrm>
              <a:prstGeom prst="roundRect">
                <a:avLst>
                  <a:gd name="adj" fmla="val 22328"/>
                </a:avLst>
              </a:prstGeom>
              <a:solidFill>
                <a:srgbClr val="0079C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Rounded Rectangle 114"/>
              <p:cNvSpPr/>
              <p:nvPr/>
            </p:nvSpPr>
            <p:spPr>
              <a:xfrm>
                <a:off x="2800153" y="5746124"/>
                <a:ext cx="212994" cy="217605"/>
              </a:xfrm>
              <a:prstGeom prst="roundRect">
                <a:avLst>
                  <a:gd name="adj" fmla="val 19410"/>
                </a:avLst>
              </a:prstGeom>
              <a:solidFill>
                <a:srgbClr val="00457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Rounded Rectangle 115"/>
              <p:cNvSpPr/>
              <p:nvPr/>
            </p:nvSpPr>
            <p:spPr>
              <a:xfrm>
                <a:off x="2800153" y="4917513"/>
                <a:ext cx="212994" cy="760868"/>
              </a:xfrm>
              <a:prstGeom prst="roundRect">
                <a:avLst>
                  <a:gd name="adj" fmla="val 8151"/>
                </a:avLst>
              </a:prstGeom>
              <a:gradFill>
                <a:gsLst>
                  <a:gs pos="5000">
                    <a:srgbClr val="0079C0"/>
                  </a:gs>
                  <a:gs pos="85000">
                    <a:srgbClr val="00457C"/>
                  </a:gs>
                </a:gsLst>
                <a:lin ang="5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17" name="TextBox 116"/>
            <p:cNvSpPr txBox="1"/>
            <p:nvPr/>
          </p:nvSpPr>
          <p:spPr>
            <a:xfrm>
              <a:off x="-4018442" y="5378955"/>
              <a:ext cx="1271814" cy="584775"/>
            </a:xfrm>
            <a:prstGeom prst="rect">
              <a:avLst/>
            </a:prstGeom>
            <a:noFill/>
          </p:spPr>
          <p:txBody>
            <a:bodyPr wrap="square" rtlCol="0" anchor="ctr">
              <a:noAutofit/>
            </a:bodyPr>
            <a:lstStyle/>
            <a:p>
              <a:pPr algn="ctr"/>
              <a:r>
                <a:rPr lang="en-US" sz="1600" spc="-50" dirty="0" smtClean="0">
                  <a:solidFill>
                    <a:schemeClr val="bg1"/>
                  </a:solidFill>
                  <a:effectLst>
                    <a:innerShdw blurRad="38100" dist="38100" dir="16200000">
                      <a:prstClr val="black">
                        <a:alpha val="25000"/>
                      </a:prstClr>
                    </a:innerShdw>
                  </a:effectLst>
                  <a:latin typeface="HelveticaNeueLT Com 65 Md" pitchFamily="34" charset="0"/>
                </a:rPr>
                <a:t>Background gradient</a:t>
              </a:r>
              <a:endParaRPr lang="en-US" spc="-50" dirty="0">
                <a:solidFill>
                  <a:schemeClr val="bg1"/>
                </a:solidFill>
                <a:effectLst>
                  <a:innerShdw blurRad="38100" dist="38100" dir="16200000">
                    <a:prstClr val="black">
                      <a:alpha val="25000"/>
                    </a:prstClr>
                  </a:innerShdw>
                </a:effectLst>
                <a:latin typeface="HelveticaNeueLT Com 65 Md" pitchFamily="34" charset="0"/>
              </a:endParaRPr>
            </a:p>
          </p:txBody>
        </p:sp>
        <p:grpSp>
          <p:nvGrpSpPr>
            <p:cNvPr id="118" name="Group 117"/>
            <p:cNvGrpSpPr/>
            <p:nvPr/>
          </p:nvGrpSpPr>
          <p:grpSpPr>
            <a:xfrm>
              <a:off x="-2241772" y="5005560"/>
              <a:ext cx="1686832" cy="1331564"/>
              <a:chOff x="2800153" y="4632165"/>
              <a:chExt cx="212994" cy="1331564"/>
            </a:xfrm>
          </p:grpSpPr>
          <p:sp>
            <p:nvSpPr>
              <p:cNvPr id="119" name="Rounded Rectangle 118"/>
              <p:cNvSpPr/>
              <p:nvPr/>
            </p:nvSpPr>
            <p:spPr>
              <a:xfrm>
                <a:off x="2800153" y="4632165"/>
                <a:ext cx="212994" cy="217605"/>
              </a:xfrm>
              <a:prstGeom prst="roundRect">
                <a:avLst>
                  <a:gd name="adj" fmla="val 22328"/>
                </a:avLst>
              </a:prstGeom>
              <a:solidFill>
                <a:srgbClr val="1487C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Rounded Rectangle 119"/>
              <p:cNvSpPr/>
              <p:nvPr/>
            </p:nvSpPr>
            <p:spPr>
              <a:xfrm>
                <a:off x="2800153" y="5746124"/>
                <a:ext cx="212994" cy="217605"/>
              </a:xfrm>
              <a:prstGeom prst="roundRect">
                <a:avLst>
                  <a:gd name="adj" fmla="val 19410"/>
                </a:avLst>
              </a:prstGeom>
              <a:solidFill>
                <a:srgbClr val="093A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Rounded Rectangle 120"/>
              <p:cNvSpPr/>
              <p:nvPr/>
            </p:nvSpPr>
            <p:spPr>
              <a:xfrm>
                <a:off x="2800153" y="4917513"/>
                <a:ext cx="212994" cy="760868"/>
              </a:xfrm>
              <a:prstGeom prst="roundRect">
                <a:avLst>
                  <a:gd name="adj" fmla="val 8151"/>
                </a:avLst>
              </a:prstGeom>
              <a:gradFill>
                <a:gsLst>
                  <a:gs pos="25000">
                    <a:srgbClr val="1487C6"/>
                  </a:gs>
                  <a:gs pos="100000">
                    <a:srgbClr val="093A9B"/>
                  </a:gs>
                </a:gsLst>
                <a:lin ang="54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2" name="TextBox 121"/>
            <p:cNvSpPr txBox="1"/>
            <p:nvPr/>
          </p:nvSpPr>
          <p:spPr>
            <a:xfrm>
              <a:off x="-2034263" y="5378955"/>
              <a:ext cx="1271814" cy="584775"/>
            </a:xfrm>
            <a:prstGeom prst="rect">
              <a:avLst/>
            </a:prstGeom>
            <a:noFill/>
          </p:spPr>
          <p:txBody>
            <a:bodyPr wrap="square" rtlCol="0" anchor="ctr">
              <a:noAutofit/>
            </a:bodyPr>
            <a:lstStyle/>
            <a:p>
              <a:pPr algn="ctr"/>
              <a:r>
                <a:rPr lang="en-US" sz="1600" spc="-50" dirty="0" smtClean="0">
                  <a:solidFill>
                    <a:schemeClr val="bg1"/>
                  </a:solidFill>
                  <a:effectLst>
                    <a:innerShdw blurRad="38100" dist="38100" dir="16200000">
                      <a:prstClr val="black">
                        <a:alpha val="25000"/>
                      </a:prstClr>
                    </a:innerShdw>
                  </a:effectLst>
                  <a:latin typeface="HelveticaNeueLT Com 65 Md" pitchFamily="34" charset="0"/>
                </a:rPr>
                <a:t>Pie</a:t>
              </a:r>
              <a:br>
                <a:rPr lang="en-US" sz="1600" spc="-50" dirty="0" smtClean="0">
                  <a:solidFill>
                    <a:schemeClr val="bg1"/>
                  </a:solidFill>
                  <a:effectLst>
                    <a:innerShdw blurRad="38100" dist="38100" dir="16200000">
                      <a:prstClr val="black">
                        <a:alpha val="25000"/>
                      </a:prstClr>
                    </a:innerShdw>
                  </a:effectLst>
                  <a:latin typeface="HelveticaNeueLT Com 65 Md" pitchFamily="34" charset="0"/>
                </a:rPr>
              </a:br>
              <a:r>
                <a:rPr lang="en-US" sz="1600" spc="-50" dirty="0" smtClean="0">
                  <a:solidFill>
                    <a:schemeClr val="bg1"/>
                  </a:solidFill>
                  <a:effectLst>
                    <a:innerShdw blurRad="38100" dist="38100" dir="16200000">
                      <a:prstClr val="black">
                        <a:alpha val="25000"/>
                      </a:prstClr>
                    </a:innerShdw>
                  </a:effectLst>
                  <a:latin typeface="HelveticaNeueLT Com 65 Md" pitchFamily="34" charset="0"/>
                </a:rPr>
                <a:t>gradient</a:t>
              </a:r>
              <a:endParaRPr lang="en-US" spc="-50" dirty="0">
                <a:solidFill>
                  <a:schemeClr val="bg1"/>
                </a:solidFill>
                <a:effectLst>
                  <a:innerShdw blurRad="38100" dist="38100" dir="16200000">
                    <a:prstClr val="black">
                      <a:alpha val="25000"/>
                    </a:prstClr>
                  </a:innerShdw>
                </a:effectLst>
                <a:latin typeface="HelveticaNeueLT Com 65 Md" pitchFamily="34" charset="0"/>
              </a:endParaRPr>
            </a:p>
          </p:txBody>
        </p:sp>
      </p:grpSp>
      <p:grpSp>
        <p:nvGrpSpPr>
          <p:cNvPr id="2" name="Group 1"/>
          <p:cNvGrpSpPr/>
          <p:nvPr/>
        </p:nvGrpSpPr>
        <p:grpSpPr>
          <a:xfrm>
            <a:off x="2986905" y="1686266"/>
            <a:ext cx="2837145" cy="4449567"/>
            <a:chOff x="3742091" y="1884176"/>
            <a:chExt cx="3781875" cy="3648075"/>
          </a:xfrm>
        </p:grpSpPr>
        <p:cxnSp>
          <p:nvCxnSpPr>
            <p:cNvPr id="52" name="Straight Connector 51"/>
            <p:cNvCxnSpPr/>
            <p:nvPr/>
          </p:nvCxnSpPr>
          <p:spPr>
            <a:xfrm>
              <a:off x="3742091" y="1884176"/>
              <a:ext cx="0" cy="3648075"/>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523966" y="1884176"/>
              <a:ext cx="0" cy="3648075"/>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a:grpSpLocks/>
          </p:cNvGrpSpPr>
          <p:nvPr/>
        </p:nvGrpSpPr>
        <p:grpSpPr>
          <a:xfrm>
            <a:off x="424747" y="3393691"/>
            <a:ext cx="1276391" cy="1373999"/>
            <a:chOff x="513664" y="3549060"/>
            <a:chExt cx="1353730" cy="1098783"/>
          </a:xfrm>
        </p:grpSpPr>
        <p:sp>
          <p:nvSpPr>
            <p:cNvPr id="64" name="Freeform 7"/>
            <p:cNvSpPr>
              <a:spLocks/>
            </p:cNvSpPr>
            <p:nvPr/>
          </p:nvSpPr>
          <p:spPr bwMode="auto">
            <a:xfrm>
              <a:off x="513664" y="3549060"/>
              <a:ext cx="1352345" cy="475262"/>
            </a:xfrm>
            <a:custGeom>
              <a:avLst/>
              <a:gdLst>
                <a:gd name="T0" fmla="*/ 25 w 637"/>
                <a:gd name="T1" fmla="*/ 0 h 224"/>
                <a:gd name="T2" fmla="*/ 0 w 637"/>
                <a:gd name="T3" fmla="*/ 25 h 224"/>
                <a:gd name="T4" fmla="*/ 0 w 637"/>
                <a:gd name="T5" fmla="*/ 199 h 224"/>
                <a:gd name="T6" fmla="*/ 25 w 637"/>
                <a:gd name="T7" fmla="*/ 224 h 224"/>
                <a:gd name="T8" fmla="*/ 612 w 637"/>
                <a:gd name="T9" fmla="*/ 224 h 224"/>
                <a:gd name="T10" fmla="*/ 637 w 637"/>
                <a:gd name="T11" fmla="*/ 199 h 224"/>
                <a:gd name="T12" fmla="*/ 637 w 637"/>
                <a:gd name="T13" fmla="*/ 25 h 224"/>
                <a:gd name="T14" fmla="*/ 612 w 637"/>
                <a:gd name="T15" fmla="*/ 0 h 224"/>
                <a:gd name="T16" fmla="*/ 25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5" y="0"/>
                  </a:moveTo>
                  <a:cubicBezTo>
                    <a:pt x="25" y="0"/>
                    <a:pt x="0" y="0"/>
                    <a:pt x="0" y="25"/>
                  </a:cubicBezTo>
                  <a:cubicBezTo>
                    <a:pt x="0" y="199"/>
                    <a:pt x="0" y="199"/>
                    <a:pt x="0" y="199"/>
                  </a:cubicBezTo>
                  <a:cubicBezTo>
                    <a:pt x="0" y="199"/>
                    <a:pt x="0" y="224"/>
                    <a:pt x="25" y="224"/>
                  </a:cubicBezTo>
                  <a:cubicBezTo>
                    <a:pt x="612" y="224"/>
                    <a:pt x="612" y="224"/>
                    <a:pt x="612" y="224"/>
                  </a:cubicBezTo>
                  <a:cubicBezTo>
                    <a:pt x="612" y="224"/>
                    <a:pt x="637" y="224"/>
                    <a:pt x="637" y="199"/>
                  </a:cubicBezTo>
                  <a:cubicBezTo>
                    <a:pt x="637" y="25"/>
                    <a:pt x="637" y="25"/>
                    <a:pt x="637" y="25"/>
                  </a:cubicBezTo>
                  <a:cubicBezTo>
                    <a:pt x="637" y="25"/>
                    <a:pt x="637" y="0"/>
                    <a:pt x="612" y="0"/>
                  </a:cubicBezTo>
                  <a:lnTo>
                    <a:pt x="25" y="0"/>
                  </a:lnTo>
                  <a:close/>
                </a:path>
              </a:pathLst>
            </a:custGeom>
            <a:solidFill>
              <a:srgbClr val="00447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10"/>
            <p:cNvSpPr>
              <a:spLocks/>
            </p:cNvSpPr>
            <p:nvPr/>
          </p:nvSpPr>
          <p:spPr bwMode="auto">
            <a:xfrm>
              <a:off x="513664" y="4172581"/>
              <a:ext cx="1353730" cy="475262"/>
            </a:xfrm>
            <a:custGeom>
              <a:avLst/>
              <a:gdLst>
                <a:gd name="T0" fmla="*/ 25 w 637"/>
                <a:gd name="T1" fmla="*/ 0 h 224"/>
                <a:gd name="T2" fmla="*/ 0 w 637"/>
                <a:gd name="T3" fmla="*/ 25 h 224"/>
                <a:gd name="T4" fmla="*/ 0 w 637"/>
                <a:gd name="T5" fmla="*/ 199 h 224"/>
                <a:gd name="T6" fmla="*/ 25 w 637"/>
                <a:gd name="T7" fmla="*/ 224 h 224"/>
                <a:gd name="T8" fmla="*/ 611 w 637"/>
                <a:gd name="T9" fmla="*/ 224 h 224"/>
                <a:gd name="T10" fmla="*/ 637 w 637"/>
                <a:gd name="T11" fmla="*/ 199 h 224"/>
                <a:gd name="T12" fmla="*/ 637 w 637"/>
                <a:gd name="T13" fmla="*/ 25 h 224"/>
                <a:gd name="T14" fmla="*/ 611 w 637"/>
                <a:gd name="T15" fmla="*/ 0 h 224"/>
                <a:gd name="T16" fmla="*/ 25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5" y="0"/>
                  </a:moveTo>
                  <a:cubicBezTo>
                    <a:pt x="25" y="0"/>
                    <a:pt x="0" y="0"/>
                    <a:pt x="0" y="25"/>
                  </a:cubicBezTo>
                  <a:cubicBezTo>
                    <a:pt x="0" y="199"/>
                    <a:pt x="0" y="199"/>
                    <a:pt x="0" y="199"/>
                  </a:cubicBezTo>
                  <a:cubicBezTo>
                    <a:pt x="0" y="199"/>
                    <a:pt x="0" y="224"/>
                    <a:pt x="25" y="224"/>
                  </a:cubicBezTo>
                  <a:cubicBezTo>
                    <a:pt x="611" y="224"/>
                    <a:pt x="611" y="224"/>
                    <a:pt x="611" y="224"/>
                  </a:cubicBezTo>
                  <a:cubicBezTo>
                    <a:pt x="611" y="224"/>
                    <a:pt x="637" y="224"/>
                    <a:pt x="637" y="199"/>
                  </a:cubicBezTo>
                  <a:cubicBezTo>
                    <a:pt x="637" y="25"/>
                    <a:pt x="637" y="25"/>
                    <a:pt x="637" y="25"/>
                  </a:cubicBezTo>
                  <a:cubicBezTo>
                    <a:pt x="637" y="25"/>
                    <a:pt x="637" y="0"/>
                    <a:pt x="611" y="0"/>
                  </a:cubicBezTo>
                  <a:lnTo>
                    <a:pt x="25" y="0"/>
                  </a:lnTo>
                  <a:close/>
                </a:path>
              </a:pathLst>
            </a:custGeom>
            <a:solidFill>
              <a:srgbClr val="0079C1"/>
            </a:solidFill>
            <a:ln w="9525">
              <a:noFill/>
              <a:round/>
              <a:headEnd/>
              <a:tailEnd/>
            </a:ln>
          </p:spPr>
          <p:txBody>
            <a:bodyPr vert="horz" wrap="square" lIns="91440" tIns="45720" rIns="91440" bIns="45720" numCol="1" anchor="ctr" anchorCtr="0" compatLnSpc="1">
              <a:prstTxWarp prst="textNoShape">
                <a:avLst/>
              </a:prstTxWarp>
            </a:bodyPr>
            <a:lstStyle/>
            <a:p>
              <a:pPr algn="ctr"/>
              <a:r>
                <a:rPr lang="en-US" sz="1200" b="1" dirty="0" smtClean="0">
                  <a:solidFill>
                    <a:schemeClr val="bg1"/>
                  </a:solidFill>
                </a:rPr>
                <a:t>Highlight color</a:t>
              </a:r>
              <a:endParaRPr lang="en-US" sz="1200" b="1" dirty="0">
                <a:solidFill>
                  <a:schemeClr val="bg1"/>
                </a:solidFill>
              </a:endParaRPr>
            </a:p>
          </p:txBody>
        </p:sp>
      </p:grpSp>
      <p:grpSp>
        <p:nvGrpSpPr>
          <p:cNvPr id="66" name="Group 65"/>
          <p:cNvGrpSpPr/>
          <p:nvPr/>
        </p:nvGrpSpPr>
        <p:grpSpPr>
          <a:xfrm>
            <a:off x="6102647" y="3393691"/>
            <a:ext cx="1280160" cy="2143298"/>
            <a:chOff x="8432694" y="2962275"/>
            <a:chExt cx="1353730" cy="1713989"/>
          </a:xfrm>
        </p:grpSpPr>
        <p:sp>
          <p:nvSpPr>
            <p:cNvPr id="67" name="Freeform 21"/>
            <p:cNvSpPr>
              <a:spLocks/>
            </p:cNvSpPr>
            <p:nvPr/>
          </p:nvSpPr>
          <p:spPr bwMode="auto">
            <a:xfrm>
              <a:off x="8432694" y="2962275"/>
              <a:ext cx="1353730" cy="475262"/>
            </a:xfrm>
            <a:custGeom>
              <a:avLst/>
              <a:gdLst>
                <a:gd name="T0" fmla="*/ 25 w 637"/>
                <a:gd name="T1" fmla="*/ 0 h 224"/>
                <a:gd name="T2" fmla="*/ 0 w 637"/>
                <a:gd name="T3" fmla="*/ 25 h 224"/>
                <a:gd name="T4" fmla="*/ 0 w 637"/>
                <a:gd name="T5" fmla="*/ 199 h 224"/>
                <a:gd name="T6" fmla="*/ 25 w 637"/>
                <a:gd name="T7" fmla="*/ 224 h 224"/>
                <a:gd name="T8" fmla="*/ 611 w 637"/>
                <a:gd name="T9" fmla="*/ 224 h 224"/>
                <a:gd name="T10" fmla="*/ 637 w 637"/>
                <a:gd name="T11" fmla="*/ 199 h 224"/>
                <a:gd name="T12" fmla="*/ 637 w 637"/>
                <a:gd name="T13" fmla="*/ 25 h 224"/>
                <a:gd name="T14" fmla="*/ 611 w 637"/>
                <a:gd name="T15" fmla="*/ 0 h 224"/>
                <a:gd name="T16" fmla="*/ 25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5" y="0"/>
                  </a:moveTo>
                  <a:cubicBezTo>
                    <a:pt x="25" y="0"/>
                    <a:pt x="0" y="0"/>
                    <a:pt x="0" y="25"/>
                  </a:cubicBezTo>
                  <a:cubicBezTo>
                    <a:pt x="0" y="199"/>
                    <a:pt x="0" y="199"/>
                    <a:pt x="0" y="199"/>
                  </a:cubicBezTo>
                  <a:cubicBezTo>
                    <a:pt x="0" y="199"/>
                    <a:pt x="0" y="224"/>
                    <a:pt x="25" y="224"/>
                  </a:cubicBezTo>
                  <a:cubicBezTo>
                    <a:pt x="611" y="224"/>
                    <a:pt x="611" y="224"/>
                    <a:pt x="611" y="224"/>
                  </a:cubicBezTo>
                  <a:cubicBezTo>
                    <a:pt x="611" y="224"/>
                    <a:pt x="637" y="224"/>
                    <a:pt x="637" y="199"/>
                  </a:cubicBezTo>
                  <a:cubicBezTo>
                    <a:pt x="637" y="25"/>
                    <a:pt x="637" y="25"/>
                    <a:pt x="637" y="25"/>
                  </a:cubicBezTo>
                  <a:cubicBezTo>
                    <a:pt x="637" y="25"/>
                    <a:pt x="637" y="0"/>
                    <a:pt x="611" y="0"/>
                  </a:cubicBezTo>
                  <a:lnTo>
                    <a:pt x="25" y="0"/>
                  </a:lnTo>
                  <a:close/>
                </a:path>
              </a:pathLst>
            </a:custGeom>
            <a:solidFill>
              <a:srgbClr val="55545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17"/>
            <p:cNvSpPr>
              <a:spLocks/>
            </p:cNvSpPr>
            <p:nvPr/>
          </p:nvSpPr>
          <p:spPr bwMode="auto">
            <a:xfrm>
              <a:off x="8432694" y="3585796"/>
              <a:ext cx="1353730" cy="475262"/>
            </a:xfrm>
            <a:custGeom>
              <a:avLst/>
              <a:gdLst>
                <a:gd name="T0" fmla="*/ 25 w 637"/>
                <a:gd name="T1" fmla="*/ 0 h 224"/>
                <a:gd name="T2" fmla="*/ 0 w 637"/>
                <a:gd name="T3" fmla="*/ 25 h 224"/>
                <a:gd name="T4" fmla="*/ 0 w 637"/>
                <a:gd name="T5" fmla="*/ 199 h 224"/>
                <a:gd name="T6" fmla="*/ 25 w 637"/>
                <a:gd name="T7" fmla="*/ 224 h 224"/>
                <a:gd name="T8" fmla="*/ 612 w 637"/>
                <a:gd name="T9" fmla="*/ 224 h 224"/>
                <a:gd name="T10" fmla="*/ 637 w 637"/>
                <a:gd name="T11" fmla="*/ 199 h 224"/>
                <a:gd name="T12" fmla="*/ 637 w 637"/>
                <a:gd name="T13" fmla="*/ 25 h 224"/>
                <a:gd name="T14" fmla="*/ 612 w 637"/>
                <a:gd name="T15" fmla="*/ 0 h 224"/>
                <a:gd name="T16" fmla="*/ 25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5" y="0"/>
                  </a:moveTo>
                  <a:cubicBezTo>
                    <a:pt x="25" y="0"/>
                    <a:pt x="0" y="0"/>
                    <a:pt x="0" y="25"/>
                  </a:cubicBezTo>
                  <a:cubicBezTo>
                    <a:pt x="0" y="199"/>
                    <a:pt x="0" y="199"/>
                    <a:pt x="0" y="199"/>
                  </a:cubicBezTo>
                  <a:cubicBezTo>
                    <a:pt x="0" y="199"/>
                    <a:pt x="0" y="224"/>
                    <a:pt x="25" y="224"/>
                  </a:cubicBezTo>
                  <a:cubicBezTo>
                    <a:pt x="612" y="224"/>
                    <a:pt x="612" y="224"/>
                    <a:pt x="612" y="224"/>
                  </a:cubicBezTo>
                  <a:cubicBezTo>
                    <a:pt x="612" y="224"/>
                    <a:pt x="637" y="224"/>
                    <a:pt x="637" y="199"/>
                  </a:cubicBezTo>
                  <a:cubicBezTo>
                    <a:pt x="637" y="25"/>
                    <a:pt x="637" y="25"/>
                    <a:pt x="637" y="25"/>
                  </a:cubicBezTo>
                  <a:cubicBezTo>
                    <a:pt x="637" y="25"/>
                    <a:pt x="637" y="0"/>
                    <a:pt x="612" y="0"/>
                  </a:cubicBezTo>
                  <a:lnTo>
                    <a:pt x="25"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Freeform 18"/>
            <p:cNvSpPr>
              <a:spLocks/>
            </p:cNvSpPr>
            <p:nvPr/>
          </p:nvSpPr>
          <p:spPr bwMode="auto">
            <a:xfrm>
              <a:off x="8432694" y="4198231"/>
              <a:ext cx="1353730" cy="478033"/>
            </a:xfrm>
            <a:custGeom>
              <a:avLst/>
              <a:gdLst>
                <a:gd name="T0" fmla="*/ 25 w 637"/>
                <a:gd name="T1" fmla="*/ 0 h 225"/>
                <a:gd name="T2" fmla="*/ 0 w 637"/>
                <a:gd name="T3" fmla="*/ 26 h 225"/>
                <a:gd name="T4" fmla="*/ 0 w 637"/>
                <a:gd name="T5" fmla="*/ 200 h 225"/>
                <a:gd name="T6" fmla="*/ 25 w 637"/>
                <a:gd name="T7" fmla="*/ 225 h 225"/>
                <a:gd name="T8" fmla="*/ 612 w 637"/>
                <a:gd name="T9" fmla="*/ 225 h 225"/>
                <a:gd name="T10" fmla="*/ 637 w 637"/>
                <a:gd name="T11" fmla="*/ 200 h 225"/>
                <a:gd name="T12" fmla="*/ 637 w 637"/>
                <a:gd name="T13" fmla="*/ 26 h 225"/>
                <a:gd name="T14" fmla="*/ 612 w 637"/>
                <a:gd name="T15" fmla="*/ 0 h 225"/>
                <a:gd name="T16" fmla="*/ 25 w 637"/>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5">
                  <a:moveTo>
                    <a:pt x="25" y="0"/>
                  </a:moveTo>
                  <a:cubicBezTo>
                    <a:pt x="25" y="0"/>
                    <a:pt x="0" y="0"/>
                    <a:pt x="0" y="26"/>
                  </a:cubicBezTo>
                  <a:cubicBezTo>
                    <a:pt x="0" y="200"/>
                    <a:pt x="0" y="200"/>
                    <a:pt x="0" y="200"/>
                  </a:cubicBezTo>
                  <a:cubicBezTo>
                    <a:pt x="0" y="200"/>
                    <a:pt x="0" y="225"/>
                    <a:pt x="25" y="225"/>
                  </a:cubicBezTo>
                  <a:cubicBezTo>
                    <a:pt x="612" y="225"/>
                    <a:pt x="612" y="225"/>
                    <a:pt x="612" y="225"/>
                  </a:cubicBezTo>
                  <a:cubicBezTo>
                    <a:pt x="612" y="225"/>
                    <a:pt x="637" y="225"/>
                    <a:pt x="637" y="200"/>
                  </a:cubicBezTo>
                  <a:cubicBezTo>
                    <a:pt x="637" y="26"/>
                    <a:pt x="637" y="26"/>
                    <a:pt x="637" y="26"/>
                  </a:cubicBezTo>
                  <a:cubicBezTo>
                    <a:pt x="637" y="26"/>
                    <a:pt x="637" y="0"/>
                    <a:pt x="612" y="0"/>
                  </a:cubicBezTo>
                  <a:lnTo>
                    <a:pt x="25" y="0"/>
                  </a:lnTo>
                  <a:close/>
                </a:path>
              </a:pathLst>
            </a:custGeom>
            <a:solidFill>
              <a:srgbClr val="FFFFFF"/>
            </a:solidFill>
            <a:ln w="9525">
              <a:solidFill>
                <a:srgbClr val="717073"/>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3" name="Group 72"/>
          <p:cNvGrpSpPr/>
          <p:nvPr/>
        </p:nvGrpSpPr>
        <p:grpSpPr>
          <a:xfrm>
            <a:off x="418565" y="6428507"/>
            <a:ext cx="344322" cy="157483"/>
            <a:chOff x="513664" y="6452821"/>
            <a:chExt cx="438836" cy="200711"/>
          </a:xfrm>
        </p:grpSpPr>
        <p:sp>
          <p:nvSpPr>
            <p:cNvPr id="84" name="Rounded Rectangle 83"/>
            <p:cNvSpPr/>
            <p:nvPr/>
          </p:nvSpPr>
          <p:spPr>
            <a:xfrm>
              <a:off x="513664" y="6452821"/>
              <a:ext cx="200711" cy="200711"/>
            </a:xfrm>
            <a:prstGeom prst="roundRect">
              <a:avLst/>
            </a:prstGeom>
            <a:solidFill>
              <a:srgbClr val="00447C"/>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5" name="Rounded Rectangle 84"/>
            <p:cNvSpPr/>
            <p:nvPr/>
          </p:nvSpPr>
          <p:spPr>
            <a:xfrm>
              <a:off x="751789" y="6452821"/>
              <a:ext cx="200711" cy="200711"/>
            </a:xfrm>
            <a:prstGeom prst="roundRect">
              <a:avLst/>
            </a:prstGeom>
            <a:solidFill>
              <a:srgbClr val="0079C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9" name="Group 88"/>
          <p:cNvGrpSpPr/>
          <p:nvPr/>
        </p:nvGrpSpPr>
        <p:grpSpPr>
          <a:xfrm>
            <a:off x="1953885" y="6428507"/>
            <a:ext cx="528780" cy="157483"/>
            <a:chOff x="2732989" y="6496049"/>
            <a:chExt cx="528780" cy="157483"/>
          </a:xfrm>
        </p:grpSpPr>
        <p:sp>
          <p:nvSpPr>
            <p:cNvPr id="93" name="Rounded Rectangle 92"/>
            <p:cNvSpPr/>
            <p:nvPr/>
          </p:nvSpPr>
          <p:spPr>
            <a:xfrm>
              <a:off x="2732989" y="6496049"/>
              <a:ext cx="157483" cy="157483"/>
            </a:xfrm>
            <a:prstGeom prst="roundRect">
              <a:avLst/>
            </a:prstGeom>
            <a:solidFill>
              <a:srgbClr val="55545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Rounded Rectangle 93"/>
            <p:cNvSpPr/>
            <p:nvPr/>
          </p:nvSpPr>
          <p:spPr>
            <a:xfrm>
              <a:off x="2919828" y="6496049"/>
              <a:ext cx="157483" cy="157483"/>
            </a:xfrm>
            <a:prstGeom prst="roundRect">
              <a:avLst/>
            </a:pr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Rounded Rectangle 97"/>
            <p:cNvSpPr/>
            <p:nvPr/>
          </p:nvSpPr>
          <p:spPr>
            <a:xfrm>
              <a:off x="3104286" y="6496049"/>
              <a:ext cx="157483" cy="157483"/>
            </a:xfrm>
            <a:prstGeom prst="roundRect">
              <a:avLst/>
            </a:prstGeom>
            <a:solidFill>
              <a:srgbClr val="FFFFFF"/>
            </a:solidFill>
            <a:ln w="9525">
              <a:solidFill>
                <a:srgbClr val="717073"/>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9" name="Text Box 46"/>
          <p:cNvSpPr txBox="1">
            <a:spLocks noChangeArrowheads="1"/>
          </p:cNvSpPr>
          <p:nvPr/>
        </p:nvSpPr>
        <p:spPr bwMode="gray">
          <a:xfrm>
            <a:off x="2775509" y="6369601"/>
            <a:ext cx="4559908" cy="400110"/>
          </a:xfrm>
          <a:prstGeom prst="rect">
            <a:avLst/>
          </a:prstGeom>
          <a:noFill/>
        </p:spPr>
        <p:txBody>
          <a:bodyPr wrap="square" rtlCol="0" anchor="b">
            <a:spAutoFit/>
          </a:bodyPr>
          <a:lstStyle>
            <a:defPPr>
              <a:defRPr lang="en-US"/>
            </a:defPPr>
            <a:lvl1pPr>
              <a:defRPr sz="1000">
                <a:solidFill>
                  <a:schemeClr val="bg1">
                    <a:lumMod val="50000"/>
                  </a:schemeClr>
                </a:solidFill>
                <a:latin typeface="Arial" pitchFamily="34" charset="0"/>
                <a:cs typeface="Arial" pitchFamily="34" charset="0"/>
              </a:defRPr>
            </a:lvl1pPr>
          </a:lstStyle>
          <a:p>
            <a:r>
              <a:rPr lang="en-US" b="1" dirty="0">
                <a:solidFill>
                  <a:schemeClr val="tx1"/>
                </a:solidFill>
              </a:rPr>
              <a:t>Format Painter/Eyedropper Palette: </a:t>
            </a:r>
            <a:r>
              <a:rPr lang="en-US" dirty="0">
                <a:solidFill>
                  <a:srgbClr val="555457"/>
                </a:solidFill>
              </a:rPr>
              <a:t>Cut and paste this palette onto slides for a quick way to sample </a:t>
            </a:r>
            <a:r>
              <a:rPr lang="en-US" dirty="0" smtClean="0">
                <a:solidFill>
                  <a:srgbClr val="555457"/>
                </a:solidFill>
              </a:rPr>
              <a:t>colors (Shift-Ctrl-C to copy; Shift-Ctrl-V to paste)</a:t>
            </a:r>
            <a:endParaRPr lang="en-US" dirty="0">
              <a:solidFill>
                <a:srgbClr val="555457"/>
              </a:solidFill>
            </a:endParaRPr>
          </a:p>
        </p:txBody>
      </p:sp>
      <p:sp>
        <p:nvSpPr>
          <p:cNvPr id="100" name="Isosceles Triangle 99"/>
          <p:cNvSpPr/>
          <p:nvPr/>
        </p:nvSpPr>
        <p:spPr>
          <a:xfrm rot="5400000" flipV="1">
            <a:off x="2646782" y="6465338"/>
            <a:ext cx="173633" cy="83820"/>
          </a:xfrm>
          <a:prstGeom prst="triangle">
            <a:avLst/>
          </a:prstGeom>
          <a:solidFill>
            <a:srgbClr val="71707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01" name="Group 100"/>
          <p:cNvGrpSpPr/>
          <p:nvPr/>
        </p:nvGrpSpPr>
        <p:grpSpPr>
          <a:xfrm>
            <a:off x="908347" y="6428507"/>
            <a:ext cx="900077" cy="157483"/>
            <a:chOff x="1704662" y="6543357"/>
            <a:chExt cx="900077" cy="157483"/>
          </a:xfrm>
        </p:grpSpPr>
        <p:sp>
          <p:nvSpPr>
            <p:cNvPr id="102" name="Rounded Rectangle 101"/>
            <p:cNvSpPr/>
            <p:nvPr/>
          </p:nvSpPr>
          <p:spPr>
            <a:xfrm>
              <a:off x="2262798" y="6543357"/>
              <a:ext cx="157483" cy="157483"/>
            </a:xfrm>
            <a:prstGeom prst="roundRect">
              <a:avLst/>
            </a:prstGeom>
            <a:solidFill>
              <a:srgbClr val="F8971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Rounded Rectangle 102"/>
            <p:cNvSpPr/>
            <p:nvPr/>
          </p:nvSpPr>
          <p:spPr>
            <a:xfrm>
              <a:off x="2447256" y="6543357"/>
              <a:ext cx="157483" cy="157483"/>
            </a:xfrm>
            <a:prstGeom prst="roundRect">
              <a:avLst/>
            </a:prstGeom>
            <a:solidFill>
              <a:srgbClr val="27BCD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Rounded Rectangle 103"/>
            <p:cNvSpPr/>
            <p:nvPr/>
          </p:nvSpPr>
          <p:spPr>
            <a:xfrm>
              <a:off x="1704662" y="6543357"/>
              <a:ext cx="157483" cy="157483"/>
            </a:xfrm>
            <a:prstGeom prst="roundRect">
              <a:avLst/>
            </a:prstGeom>
            <a:solidFill>
              <a:srgbClr val="C2CD2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Rounded Rectangle 104"/>
            <p:cNvSpPr/>
            <p:nvPr/>
          </p:nvSpPr>
          <p:spPr>
            <a:xfrm>
              <a:off x="1891501" y="6543357"/>
              <a:ext cx="157483" cy="157483"/>
            </a:xfrm>
            <a:prstGeom prst="roundRect">
              <a:avLst/>
            </a:prstGeom>
            <a:solidFill>
              <a:srgbClr val="6DB3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Rounded Rectangle 105"/>
            <p:cNvSpPr/>
            <p:nvPr/>
          </p:nvSpPr>
          <p:spPr>
            <a:xfrm>
              <a:off x="2075959" y="6543357"/>
              <a:ext cx="157483" cy="157483"/>
            </a:xfrm>
            <a:prstGeom prst="roundRect">
              <a:avLst/>
            </a:prstGeom>
            <a:solidFill>
              <a:srgbClr val="7A00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07" name="Group 106"/>
          <p:cNvGrpSpPr/>
          <p:nvPr/>
        </p:nvGrpSpPr>
        <p:grpSpPr>
          <a:xfrm>
            <a:off x="3246495" y="3393692"/>
            <a:ext cx="1070518" cy="2332792"/>
            <a:chOff x="4229512" y="3549060"/>
            <a:chExt cx="1353730" cy="2949945"/>
          </a:xfrm>
        </p:grpSpPr>
        <p:sp>
          <p:nvSpPr>
            <p:cNvPr id="108" name="Freeform 12"/>
            <p:cNvSpPr>
              <a:spLocks/>
            </p:cNvSpPr>
            <p:nvPr/>
          </p:nvSpPr>
          <p:spPr bwMode="auto">
            <a:xfrm>
              <a:off x="4229512" y="3549060"/>
              <a:ext cx="1353730" cy="475262"/>
            </a:xfrm>
            <a:custGeom>
              <a:avLst/>
              <a:gdLst>
                <a:gd name="T0" fmla="*/ 26 w 637"/>
                <a:gd name="T1" fmla="*/ 0 h 224"/>
                <a:gd name="T2" fmla="*/ 0 w 637"/>
                <a:gd name="T3" fmla="*/ 25 h 224"/>
                <a:gd name="T4" fmla="*/ 0 w 637"/>
                <a:gd name="T5" fmla="*/ 199 h 224"/>
                <a:gd name="T6" fmla="*/ 26 w 637"/>
                <a:gd name="T7" fmla="*/ 224 h 224"/>
                <a:gd name="T8" fmla="*/ 612 w 637"/>
                <a:gd name="T9" fmla="*/ 224 h 224"/>
                <a:gd name="T10" fmla="*/ 637 w 637"/>
                <a:gd name="T11" fmla="*/ 199 h 224"/>
                <a:gd name="T12" fmla="*/ 637 w 637"/>
                <a:gd name="T13" fmla="*/ 25 h 224"/>
                <a:gd name="T14" fmla="*/ 612 w 637"/>
                <a:gd name="T15" fmla="*/ 0 h 224"/>
                <a:gd name="T16" fmla="*/ 26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6" y="0"/>
                  </a:moveTo>
                  <a:cubicBezTo>
                    <a:pt x="26" y="0"/>
                    <a:pt x="0" y="0"/>
                    <a:pt x="0" y="25"/>
                  </a:cubicBezTo>
                  <a:cubicBezTo>
                    <a:pt x="0" y="199"/>
                    <a:pt x="0" y="199"/>
                    <a:pt x="0" y="199"/>
                  </a:cubicBezTo>
                  <a:cubicBezTo>
                    <a:pt x="0" y="199"/>
                    <a:pt x="0" y="224"/>
                    <a:pt x="26" y="224"/>
                  </a:cubicBezTo>
                  <a:cubicBezTo>
                    <a:pt x="612" y="224"/>
                    <a:pt x="612" y="224"/>
                    <a:pt x="612" y="224"/>
                  </a:cubicBezTo>
                  <a:cubicBezTo>
                    <a:pt x="612" y="224"/>
                    <a:pt x="637" y="224"/>
                    <a:pt x="637" y="199"/>
                  </a:cubicBezTo>
                  <a:cubicBezTo>
                    <a:pt x="637" y="25"/>
                    <a:pt x="637" y="25"/>
                    <a:pt x="637" y="25"/>
                  </a:cubicBezTo>
                  <a:cubicBezTo>
                    <a:pt x="637" y="25"/>
                    <a:pt x="637" y="0"/>
                    <a:pt x="612" y="0"/>
                  </a:cubicBezTo>
                  <a:lnTo>
                    <a:pt x="26" y="0"/>
                  </a:lnTo>
                  <a:close/>
                </a:path>
              </a:pathLst>
            </a:custGeom>
            <a:solidFill>
              <a:srgbClr val="C2CD2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13"/>
            <p:cNvSpPr>
              <a:spLocks/>
            </p:cNvSpPr>
            <p:nvPr/>
          </p:nvSpPr>
          <p:spPr bwMode="auto">
            <a:xfrm>
              <a:off x="4229512" y="4172581"/>
              <a:ext cx="1353730" cy="475262"/>
            </a:xfrm>
            <a:custGeom>
              <a:avLst/>
              <a:gdLst>
                <a:gd name="T0" fmla="*/ 26 w 637"/>
                <a:gd name="T1" fmla="*/ 0 h 224"/>
                <a:gd name="T2" fmla="*/ 0 w 637"/>
                <a:gd name="T3" fmla="*/ 25 h 224"/>
                <a:gd name="T4" fmla="*/ 0 w 637"/>
                <a:gd name="T5" fmla="*/ 199 h 224"/>
                <a:gd name="T6" fmla="*/ 26 w 637"/>
                <a:gd name="T7" fmla="*/ 224 h 224"/>
                <a:gd name="T8" fmla="*/ 612 w 637"/>
                <a:gd name="T9" fmla="*/ 224 h 224"/>
                <a:gd name="T10" fmla="*/ 637 w 637"/>
                <a:gd name="T11" fmla="*/ 199 h 224"/>
                <a:gd name="T12" fmla="*/ 637 w 637"/>
                <a:gd name="T13" fmla="*/ 25 h 224"/>
                <a:gd name="T14" fmla="*/ 612 w 637"/>
                <a:gd name="T15" fmla="*/ 0 h 224"/>
                <a:gd name="T16" fmla="*/ 26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6" y="0"/>
                  </a:moveTo>
                  <a:cubicBezTo>
                    <a:pt x="26" y="0"/>
                    <a:pt x="0" y="0"/>
                    <a:pt x="0" y="25"/>
                  </a:cubicBezTo>
                  <a:cubicBezTo>
                    <a:pt x="0" y="199"/>
                    <a:pt x="0" y="199"/>
                    <a:pt x="0" y="199"/>
                  </a:cubicBezTo>
                  <a:cubicBezTo>
                    <a:pt x="0" y="199"/>
                    <a:pt x="0" y="224"/>
                    <a:pt x="26" y="224"/>
                  </a:cubicBezTo>
                  <a:cubicBezTo>
                    <a:pt x="612" y="224"/>
                    <a:pt x="612" y="224"/>
                    <a:pt x="612" y="224"/>
                  </a:cubicBezTo>
                  <a:cubicBezTo>
                    <a:pt x="612" y="224"/>
                    <a:pt x="637" y="224"/>
                    <a:pt x="637" y="199"/>
                  </a:cubicBezTo>
                  <a:cubicBezTo>
                    <a:pt x="637" y="25"/>
                    <a:pt x="637" y="25"/>
                    <a:pt x="637" y="25"/>
                  </a:cubicBezTo>
                  <a:cubicBezTo>
                    <a:pt x="637" y="25"/>
                    <a:pt x="637" y="0"/>
                    <a:pt x="612" y="0"/>
                  </a:cubicBezTo>
                  <a:lnTo>
                    <a:pt x="26" y="0"/>
                  </a:lnTo>
                  <a:close/>
                </a:path>
              </a:pathLst>
            </a:custGeom>
            <a:solidFill>
              <a:srgbClr val="6DB3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14"/>
            <p:cNvSpPr>
              <a:spLocks/>
            </p:cNvSpPr>
            <p:nvPr/>
          </p:nvSpPr>
          <p:spPr bwMode="auto">
            <a:xfrm>
              <a:off x="4229512" y="4785016"/>
              <a:ext cx="1353730" cy="478033"/>
            </a:xfrm>
            <a:custGeom>
              <a:avLst/>
              <a:gdLst>
                <a:gd name="T0" fmla="*/ 26 w 637"/>
                <a:gd name="T1" fmla="*/ 0 h 225"/>
                <a:gd name="T2" fmla="*/ 0 w 637"/>
                <a:gd name="T3" fmla="*/ 26 h 225"/>
                <a:gd name="T4" fmla="*/ 0 w 637"/>
                <a:gd name="T5" fmla="*/ 200 h 225"/>
                <a:gd name="T6" fmla="*/ 26 w 637"/>
                <a:gd name="T7" fmla="*/ 225 h 225"/>
                <a:gd name="T8" fmla="*/ 612 w 637"/>
                <a:gd name="T9" fmla="*/ 225 h 225"/>
                <a:gd name="T10" fmla="*/ 637 w 637"/>
                <a:gd name="T11" fmla="*/ 200 h 225"/>
                <a:gd name="T12" fmla="*/ 637 w 637"/>
                <a:gd name="T13" fmla="*/ 26 h 225"/>
                <a:gd name="T14" fmla="*/ 612 w 637"/>
                <a:gd name="T15" fmla="*/ 0 h 225"/>
                <a:gd name="T16" fmla="*/ 26 w 637"/>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5">
                  <a:moveTo>
                    <a:pt x="26" y="0"/>
                  </a:moveTo>
                  <a:cubicBezTo>
                    <a:pt x="26" y="0"/>
                    <a:pt x="0" y="0"/>
                    <a:pt x="0" y="26"/>
                  </a:cubicBezTo>
                  <a:cubicBezTo>
                    <a:pt x="0" y="200"/>
                    <a:pt x="0" y="200"/>
                    <a:pt x="0" y="200"/>
                  </a:cubicBezTo>
                  <a:cubicBezTo>
                    <a:pt x="0" y="200"/>
                    <a:pt x="0" y="225"/>
                    <a:pt x="26" y="225"/>
                  </a:cubicBezTo>
                  <a:cubicBezTo>
                    <a:pt x="612" y="225"/>
                    <a:pt x="612" y="225"/>
                    <a:pt x="612" y="225"/>
                  </a:cubicBezTo>
                  <a:cubicBezTo>
                    <a:pt x="612" y="225"/>
                    <a:pt x="637" y="225"/>
                    <a:pt x="637" y="200"/>
                  </a:cubicBezTo>
                  <a:cubicBezTo>
                    <a:pt x="637" y="26"/>
                    <a:pt x="637" y="26"/>
                    <a:pt x="637" y="26"/>
                  </a:cubicBezTo>
                  <a:cubicBezTo>
                    <a:pt x="637" y="26"/>
                    <a:pt x="637" y="0"/>
                    <a:pt x="612" y="0"/>
                  </a:cubicBezTo>
                  <a:lnTo>
                    <a:pt x="26" y="0"/>
                  </a:lnTo>
                  <a:close/>
                </a:path>
              </a:pathLst>
            </a:custGeom>
            <a:solidFill>
              <a:srgbClr val="7A00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3"/>
            <p:cNvSpPr>
              <a:spLocks/>
            </p:cNvSpPr>
            <p:nvPr/>
          </p:nvSpPr>
          <p:spPr bwMode="auto">
            <a:xfrm>
              <a:off x="4229512" y="5408537"/>
              <a:ext cx="1353730" cy="475262"/>
            </a:xfrm>
            <a:custGeom>
              <a:avLst/>
              <a:gdLst>
                <a:gd name="T0" fmla="*/ 26 w 637"/>
                <a:gd name="T1" fmla="*/ 0 h 224"/>
                <a:gd name="T2" fmla="*/ 0 w 637"/>
                <a:gd name="T3" fmla="*/ 25 h 224"/>
                <a:gd name="T4" fmla="*/ 0 w 637"/>
                <a:gd name="T5" fmla="*/ 199 h 224"/>
                <a:gd name="T6" fmla="*/ 26 w 637"/>
                <a:gd name="T7" fmla="*/ 224 h 224"/>
                <a:gd name="T8" fmla="*/ 612 w 637"/>
                <a:gd name="T9" fmla="*/ 224 h 224"/>
                <a:gd name="T10" fmla="*/ 637 w 637"/>
                <a:gd name="T11" fmla="*/ 199 h 224"/>
                <a:gd name="T12" fmla="*/ 637 w 637"/>
                <a:gd name="T13" fmla="*/ 25 h 224"/>
                <a:gd name="T14" fmla="*/ 612 w 637"/>
                <a:gd name="T15" fmla="*/ 0 h 224"/>
                <a:gd name="T16" fmla="*/ 26 w 637"/>
                <a:gd name="T17"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4">
                  <a:moveTo>
                    <a:pt x="26" y="0"/>
                  </a:moveTo>
                  <a:cubicBezTo>
                    <a:pt x="26" y="0"/>
                    <a:pt x="0" y="0"/>
                    <a:pt x="0" y="25"/>
                  </a:cubicBezTo>
                  <a:cubicBezTo>
                    <a:pt x="0" y="199"/>
                    <a:pt x="0" y="199"/>
                    <a:pt x="0" y="199"/>
                  </a:cubicBezTo>
                  <a:cubicBezTo>
                    <a:pt x="0" y="199"/>
                    <a:pt x="0" y="224"/>
                    <a:pt x="26" y="224"/>
                  </a:cubicBezTo>
                  <a:cubicBezTo>
                    <a:pt x="612" y="224"/>
                    <a:pt x="612" y="224"/>
                    <a:pt x="612" y="224"/>
                  </a:cubicBezTo>
                  <a:cubicBezTo>
                    <a:pt x="612" y="224"/>
                    <a:pt x="637" y="224"/>
                    <a:pt x="637" y="199"/>
                  </a:cubicBezTo>
                  <a:cubicBezTo>
                    <a:pt x="637" y="25"/>
                    <a:pt x="637" y="25"/>
                    <a:pt x="637" y="25"/>
                  </a:cubicBezTo>
                  <a:cubicBezTo>
                    <a:pt x="637" y="25"/>
                    <a:pt x="637" y="0"/>
                    <a:pt x="612" y="0"/>
                  </a:cubicBezTo>
                  <a:lnTo>
                    <a:pt x="26" y="0"/>
                  </a:lnTo>
                  <a:close/>
                </a:path>
              </a:pathLst>
            </a:custGeom>
            <a:solidFill>
              <a:srgbClr val="F8971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4"/>
            <p:cNvSpPr>
              <a:spLocks/>
            </p:cNvSpPr>
            <p:nvPr/>
          </p:nvSpPr>
          <p:spPr bwMode="auto">
            <a:xfrm>
              <a:off x="4229512" y="6020972"/>
              <a:ext cx="1353730" cy="478033"/>
            </a:xfrm>
            <a:custGeom>
              <a:avLst/>
              <a:gdLst>
                <a:gd name="T0" fmla="*/ 26 w 637"/>
                <a:gd name="T1" fmla="*/ 0 h 225"/>
                <a:gd name="T2" fmla="*/ 0 w 637"/>
                <a:gd name="T3" fmla="*/ 26 h 225"/>
                <a:gd name="T4" fmla="*/ 0 w 637"/>
                <a:gd name="T5" fmla="*/ 200 h 225"/>
                <a:gd name="T6" fmla="*/ 26 w 637"/>
                <a:gd name="T7" fmla="*/ 225 h 225"/>
                <a:gd name="T8" fmla="*/ 612 w 637"/>
                <a:gd name="T9" fmla="*/ 225 h 225"/>
                <a:gd name="T10" fmla="*/ 637 w 637"/>
                <a:gd name="T11" fmla="*/ 200 h 225"/>
                <a:gd name="T12" fmla="*/ 637 w 637"/>
                <a:gd name="T13" fmla="*/ 26 h 225"/>
                <a:gd name="T14" fmla="*/ 612 w 637"/>
                <a:gd name="T15" fmla="*/ 0 h 225"/>
                <a:gd name="T16" fmla="*/ 26 w 637"/>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7" h="225">
                  <a:moveTo>
                    <a:pt x="26" y="0"/>
                  </a:moveTo>
                  <a:cubicBezTo>
                    <a:pt x="26" y="0"/>
                    <a:pt x="0" y="0"/>
                    <a:pt x="0" y="26"/>
                  </a:cubicBezTo>
                  <a:cubicBezTo>
                    <a:pt x="0" y="200"/>
                    <a:pt x="0" y="200"/>
                    <a:pt x="0" y="200"/>
                  </a:cubicBezTo>
                  <a:cubicBezTo>
                    <a:pt x="0" y="200"/>
                    <a:pt x="0" y="225"/>
                    <a:pt x="26" y="225"/>
                  </a:cubicBezTo>
                  <a:cubicBezTo>
                    <a:pt x="612" y="225"/>
                    <a:pt x="612" y="225"/>
                    <a:pt x="612" y="225"/>
                  </a:cubicBezTo>
                  <a:cubicBezTo>
                    <a:pt x="612" y="225"/>
                    <a:pt x="637" y="225"/>
                    <a:pt x="637" y="200"/>
                  </a:cubicBezTo>
                  <a:cubicBezTo>
                    <a:pt x="637" y="26"/>
                    <a:pt x="637" y="26"/>
                    <a:pt x="637" y="26"/>
                  </a:cubicBezTo>
                  <a:cubicBezTo>
                    <a:pt x="637" y="26"/>
                    <a:pt x="637" y="0"/>
                    <a:pt x="612" y="0"/>
                  </a:cubicBezTo>
                  <a:lnTo>
                    <a:pt x="26" y="0"/>
                  </a:lnTo>
                  <a:close/>
                </a:path>
              </a:pathLst>
            </a:custGeom>
            <a:solidFill>
              <a:srgbClr val="27BCD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4" name="TextBox 123"/>
          <p:cNvSpPr txBox="1"/>
          <p:nvPr/>
        </p:nvSpPr>
        <p:spPr>
          <a:xfrm>
            <a:off x="1701138" y="3536954"/>
            <a:ext cx="1741689"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0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68</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124</a:t>
            </a:r>
            <a:endParaRPr lang="en-US" sz="1400" spc="-40" dirty="0">
              <a:solidFill>
                <a:srgbClr val="555457"/>
              </a:solidFill>
              <a:latin typeface="HelveticaNeueLT Com 45 Lt" pitchFamily="34" charset="0"/>
            </a:endParaRPr>
          </a:p>
        </p:txBody>
      </p:sp>
      <p:sp>
        <p:nvSpPr>
          <p:cNvPr id="125" name="TextBox 124"/>
          <p:cNvSpPr txBox="1"/>
          <p:nvPr/>
        </p:nvSpPr>
        <p:spPr>
          <a:xfrm>
            <a:off x="1701139" y="4316649"/>
            <a:ext cx="1279116"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0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121</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193</a:t>
            </a:r>
            <a:endParaRPr lang="en-US" sz="1400" spc="-40" dirty="0">
              <a:solidFill>
                <a:srgbClr val="555457"/>
              </a:solidFill>
              <a:latin typeface="HelveticaNeueLT Com 45 Lt" pitchFamily="34" charset="0"/>
            </a:endParaRPr>
          </a:p>
        </p:txBody>
      </p:sp>
      <p:sp>
        <p:nvSpPr>
          <p:cNvPr id="126" name="TextBox 125"/>
          <p:cNvSpPr txBox="1"/>
          <p:nvPr/>
        </p:nvSpPr>
        <p:spPr>
          <a:xfrm>
            <a:off x="4331170" y="3427719"/>
            <a:ext cx="1741689" cy="307777"/>
          </a:xfrm>
          <a:prstGeom prst="rect">
            <a:avLst/>
          </a:prstGeom>
          <a:noFill/>
        </p:spPr>
        <p:txBody>
          <a:bodyPr wrap="square" rtlCol="0">
            <a:spAutoFit/>
          </a:bodyPr>
          <a:lstStyle/>
          <a:p>
            <a:r>
              <a:rPr lang="en-US" sz="1400" spc="-40" dirty="0">
                <a:solidFill>
                  <a:srgbClr val="555457"/>
                </a:solidFill>
                <a:latin typeface="HelveticaNeueLT Com 45 Lt" pitchFamily="34" charset="0"/>
              </a:rPr>
              <a:t>1</a:t>
            </a:r>
            <a:r>
              <a:rPr lang="en-US" sz="1400" spc="-40" dirty="0" smtClean="0">
                <a:solidFill>
                  <a:srgbClr val="555457"/>
                </a:solidFill>
                <a:latin typeface="HelveticaNeueLT Com 45 Lt" pitchFamily="34" charset="0"/>
              </a:rPr>
              <a:t>94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205</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35</a:t>
            </a:r>
            <a:endParaRPr lang="en-US" sz="1400" spc="-40" dirty="0">
              <a:solidFill>
                <a:srgbClr val="555457"/>
              </a:solidFill>
              <a:latin typeface="HelveticaNeueLT Com 45 Lt" pitchFamily="34" charset="0"/>
            </a:endParaRPr>
          </a:p>
        </p:txBody>
      </p:sp>
      <p:sp>
        <p:nvSpPr>
          <p:cNvPr id="127" name="TextBox 126"/>
          <p:cNvSpPr txBox="1"/>
          <p:nvPr/>
        </p:nvSpPr>
        <p:spPr>
          <a:xfrm>
            <a:off x="4331170" y="3897738"/>
            <a:ext cx="1741689"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109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179</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63</a:t>
            </a:r>
            <a:endParaRPr lang="en-US" sz="1400" spc="-40" dirty="0">
              <a:solidFill>
                <a:srgbClr val="555457"/>
              </a:solidFill>
              <a:latin typeface="HelveticaNeueLT Com 45 Lt" pitchFamily="34" charset="0"/>
            </a:endParaRPr>
          </a:p>
        </p:txBody>
      </p:sp>
      <p:sp>
        <p:nvSpPr>
          <p:cNvPr id="128" name="TextBox 127"/>
          <p:cNvSpPr txBox="1"/>
          <p:nvPr/>
        </p:nvSpPr>
        <p:spPr>
          <a:xfrm>
            <a:off x="4331170" y="4396507"/>
            <a:ext cx="1741689"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122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0</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60</a:t>
            </a:r>
            <a:endParaRPr lang="en-US" sz="1400" spc="-40" dirty="0">
              <a:solidFill>
                <a:srgbClr val="555457"/>
              </a:solidFill>
              <a:latin typeface="HelveticaNeueLT Com 45 Lt" pitchFamily="34" charset="0"/>
            </a:endParaRPr>
          </a:p>
        </p:txBody>
      </p:sp>
      <p:sp>
        <p:nvSpPr>
          <p:cNvPr id="129" name="TextBox 128"/>
          <p:cNvSpPr txBox="1"/>
          <p:nvPr/>
        </p:nvSpPr>
        <p:spPr>
          <a:xfrm>
            <a:off x="4331170" y="4890016"/>
            <a:ext cx="1741689" cy="307777"/>
          </a:xfrm>
          <a:prstGeom prst="rect">
            <a:avLst/>
          </a:prstGeom>
          <a:noFill/>
        </p:spPr>
        <p:txBody>
          <a:bodyPr wrap="square" rtlCol="0">
            <a:spAutoFit/>
          </a:bodyPr>
          <a:lstStyle/>
          <a:p>
            <a:r>
              <a:rPr lang="en-US" sz="1400" spc="-40" dirty="0">
                <a:solidFill>
                  <a:srgbClr val="555457"/>
                </a:solidFill>
                <a:latin typeface="HelveticaNeueLT Com 45 Lt" pitchFamily="34" charset="0"/>
              </a:rPr>
              <a:t>248 </a:t>
            </a:r>
            <a:r>
              <a:rPr lang="en-US" sz="1400" spc="-40" dirty="0">
                <a:solidFill>
                  <a:srgbClr val="555457"/>
                </a:solidFill>
                <a:latin typeface="HelveticaNeueLT Com 55 Roman" pitchFamily="34" charset="0"/>
              </a:rPr>
              <a:t>| </a:t>
            </a:r>
            <a:r>
              <a:rPr lang="en-US" sz="1400" spc="-40" dirty="0">
                <a:solidFill>
                  <a:srgbClr val="555457"/>
                </a:solidFill>
                <a:latin typeface="HelveticaNeueLT Com 45 Lt" pitchFamily="34" charset="0"/>
              </a:rPr>
              <a:t>151</a:t>
            </a:r>
            <a:r>
              <a:rPr lang="en-US" sz="1400" spc="-40" dirty="0">
                <a:solidFill>
                  <a:srgbClr val="555457"/>
                </a:solidFill>
                <a:latin typeface="HelveticaNeueLT Com 55 Roman" pitchFamily="34" charset="0"/>
              </a:rPr>
              <a:t> | </a:t>
            </a:r>
            <a:r>
              <a:rPr lang="en-US" sz="1400" spc="-40" dirty="0">
                <a:solidFill>
                  <a:srgbClr val="555457"/>
                </a:solidFill>
                <a:latin typeface="HelveticaNeueLT Com 45 Lt" pitchFamily="34" charset="0"/>
              </a:rPr>
              <a:t>29</a:t>
            </a:r>
          </a:p>
        </p:txBody>
      </p:sp>
      <p:sp>
        <p:nvSpPr>
          <p:cNvPr id="130" name="TextBox 129"/>
          <p:cNvSpPr txBox="1"/>
          <p:nvPr/>
        </p:nvSpPr>
        <p:spPr>
          <a:xfrm>
            <a:off x="4331170" y="5362084"/>
            <a:ext cx="1741689" cy="307777"/>
          </a:xfrm>
          <a:prstGeom prst="rect">
            <a:avLst/>
          </a:prstGeom>
          <a:noFill/>
        </p:spPr>
        <p:txBody>
          <a:bodyPr wrap="square" rtlCol="0">
            <a:spAutoFit/>
          </a:bodyPr>
          <a:lstStyle/>
          <a:p>
            <a:r>
              <a:rPr lang="en-US" sz="1400" spc="-40" dirty="0">
                <a:solidFill>
                  <a:srgbClr val="555457"/>
                </a:solidFill>
                <a:latin typeface="HelveticaNeueLT Com 45 Lt" pitchFamily="34" charset="0"/>
              </a:rPr>
              <a:t>39 </a:t>
            </a:r>
            <a:r>
              <a:rPr lang="en-US" sz="1400" spc="-40" dirty="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188</a:t>
            </a:r>
            <a:r>
              <a:rPr lang="en-US" sz="1400" spc="-40" dirty="0" smtClean="0">
                <a:solidFill>
                  <a:srgbClr val="555457"/>
                </a:solidFill>
                <a:latin typeface="HelveticaNeueLT Com 55 Roman" pitchFamily="34" charset="0"/>
              </a:rPr>
              <a:t> </a:t>
            </a:r>
            <a:r>
              <a:rPr lang="en-US" sz="1400" spc="-40" dirty="0">
                <a:solidFill>
                  <a:srgbClr val="555457"/>
                </a:solidFill>
                <a:latin typeface="HelveticaNeueLT Com 55 Roman" pitchFamily="34" charset="0"/>
              </a:rPr>
              <a:t>| </a:t>
            </a:r>
            <a:r>
              <a:rPr lang="en-US" sz="1400" spc="-40" dirty="0">
                <a:solidFill>
                  <a:srgbClr val="555457"/>
                </a:solidFill>
                <a:latin typeface="HelveticaNeueLT Com 45 Lt" pitchFamily="34" charset="0"/>
              </a:rPr>
              <a:t>215</a:t>
            </a:r>
          </a:p>
        </p:txBody>
      </p:sp>
      <p:sp>
        <p:nvSpPr>
          <p:cNvPr id="131" name="TextBox 130"/>
          <p:cNvSpPr txBox="1"/>
          <p:nvPr/>
        </p:nvSpPr>
        <p:spPr>
          <a:xfrm>
            <a:off x="7459243" y="3536953"/>
            <a:ext cx="1741689"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85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84</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87</a:t>
            </a:r>
            <a:endParaRPr lang="en-US" sz="1400" spc="-40" dirty="0">
              <a:solidFill>
                <a:srgbClr val="555457"/>
              </a:solidFill>
              <a:latin typeface="HelveticaNeueLT Com 45 Lt" pitchFamily="34" charset="0"/>
            </a:endParaRPr>
          </a:p>
        </p:txBody>
      </p:sp>
      <p:sp>
        <p:nvSpPr>
          <p:cNvPr id="132" name="TextBox 131"/>
          <p:cNvSpPr txBox="1"/>
          <p:nvPr/>
        </p:nvSpPr>
        <p:spPr>
          <a:xfrm>
            <a:off x="7459243" y="4316650"/>
            <a:ext cx="1741689"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0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0</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0</a:t>
            </a:r>
            <a:endParaRPr lang="en-US" sz="1400" spc="-40" dirty="0">
              <a:solidFill>
                <a:srgbClr val="555457"/>
              </a:solidFill>
              <a:latin typeface="HelveticaNeueLT Com 45 Lt" pitchFamily="34" charset="0"/>
            </a:endParaRPr>
          </a:p>
        </p:txBody>
      </p:sp>
      <p:sp>
        <p:nvSpPr>
          <p:cNvPr id="133" name="TextBox 132"/>
          <p:cNvSpPr txBox="1"/>
          <p:nvPr/>
        </p:nvSpPr>
        <p:spPr>
          <a:xfrm>
            <a:off x="7459243" y="5067796"/>
            <a:ext cx="1741689" cy="307777"/>
          </a:xfrm>
          <a:prstGeom prst="rect">
            <a:avLst/>
          </a:prstGeom>
          <a:noFill/>
        </p:spPr>
        <p:txBody>
          <a:bodyPr wrap="square" rtlCol="0">
            <a:spAutoFit/>
          </a:bodyPr>
          <a:lstStyle/>
          <a:p>
            <a:r>
              <a:rPr lang="en-US" sz="1400" spc="-40" dirty="0" smtClean="0">
                <a:solidFill>
                  <a:srgbClr val="555457"/>
                </a:solidFill>
                <a:latin typeface="HelveticaNeueLT Com 45 Lt" pitchFamily="34" charset="0"/>
              </a:rPr>
              <a:t>255 </a:t>
            </a:r>
            <a:r>
              <a:rPr lang="en-US" sz="1400" spc="-40" dirty="0" smtClean="0">
                <a:solidFill>
                  <a:srgbClr val="555457"/>
                </a:solidFill>
                <a:latin typeface="HelveticaNeueLT Com 55 Roman" pitchFamily="34" charset="0"/>
              </a:rPr>
              <a:t>| </a:t>
            </a:r>
            <a:r>
              <a:rPr lang="en-US" sz="1400" spc="-40" dirty="0" smtClean="0">
                <a:solidFill>
                  <a:srgbClr val="555457"/>
                </a:solidFill>
                <a:latin typeface="HelveticaNeueLT Com 45 Lt" pitchFamily="34" charset="0"/>
              </a:rPr>
              <a:t>255</a:t>
            </a:r>
            <a:r>
              <a:rPr lang="en-US" sz="1400" spc="-40" dirty="0" smtClean="0">
                <a:solidFill>
                  <a:srgbClr val="555457"/>
                </a:solidFill>
                <a:latin typeface="HelveticaNeueLT Com 55 Roman" pitchFamily="34" charset="0"/>
              </a:rPr>
              <a:t> | </a:t>
            </a:r>
            <a:r>
              <a:rPr lang="en-US" sz="1400" spc="-40" dirty="0" smtClean="0">
                <a:solidFill>
                  <a:srgbClr val="555457"/>
                </a:solidFill>
                <a:latin typeface="HelveticaNeueLT Com 45 Lt" pitchFamily="34" charset="0"/>
              </a:rPr>
              <a:t>255</a:t>
            </a:r>
            <a:endParaRPr lang="en-US" sz="1400" spc="-40" dirty="0">
              <a:solidFill>
                <a:srgbClr val="555457"/>
              </a:solidFill>
              <a:latin typeface="HelveticaNeueLT Com 45 Lt" pitchFamily="34" charset="0"/>
            </a:endParaRPr>
          </a:p>
        </p:txBody>
      </p:sp>
    </p:spTree>
    <p:extLst>
      <p:ext uri="{BB962C8B-B14F-4D97-AF65-F5344CB8AC3E}">
        <p14:creationId xmlns:p14="http://schemas.microsoft.com/office/powerpoint/2010/main" val="48276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4662" y="2630717"/>
            <a:ext cx="8474675" cy="1502966"/>
            <a:chOff x="446100" y="2630717"/>
            <a:chExt cx="11296624" cy="1502966"/>
          </a:xfrm>
        </p:grpSpPr>
        <p:sp>
          <p:nvSpPr>
            <p:cNvPr id="8" name="TextBox 7"/>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Slide </a:t>
              </a:r>
              <a:r>
                <a:rPr lang="en-US" dirty="0" smtClean="0">
                  <a:solidFill>
                    <a:schemeClr val="bg1"/>
                  </a:solidFill>
                  <a:effectLst/>
                </a:rPr>
                <a:t>Types</a:t>
              </a:r>
              <a:endParaRPr lang="en-US" dirty="0">
                <a:solidFill>
                  <a:schemeClr val="bg1"/>
                </a:solidFill>
                <a:effectLst/>
              </a:endParaRPr>
            </a:p>
          </p:txBody>
        </p:sp>
        <p:sp>
          <p:nvSpPr>
            <p:cNvPr id="9" name="TextBox 8"/>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smtClean="0">
                  <a:solidFill>
                    <a:schemeClr val="accent1">
                      <a:lumMod val="60000"/>
                      <a:lumOff val="40000"/>
                    </a:schemeClr>
                  </a:solidFill>
                  <a:latin typeface="HelveticaNeueLT Com 55 Roman" pitchFamily="34" charset="0"/>
                </a:rPr>
                <a:t>AT-A-GLANCE</a:t>
              </a:r>
              <a:endParaRPr lang="en-US" sz="2400" spc="600" dirty="0">
                <a:solidFill>
                  <a:schemeClr val="accent1">
                    <a:lumMod val="60000"/>
                    <a:lumOff val="40000"/>
                  </a:schemeClr>
                </a:solidFill>
                <a:latin typeface="HelveticaNeueLT Com 55 Roman" pitchFamily="34" charset="0"/>
              </a:endParaRPr>
            </a:p>
          </p:txBody>
        </p:sp>
      </p:grpSp>
    </p:spTree>
    <p:extLst>
      <p:ext uri="{BB962C8B-B14F-4D97-AF65-F5344CB8AC3E}">
        <p14:creationId xmlns:p14="http://schemas.microsoft.com/office/powerpoint/2010/main" val="4771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Use secondary colors minimally</a:t>
            </a:r>
            <a:endParaRPr lang="en-US" dirty="0"/>
          </a:p>
        </p:txBody>
      </p:sp>
      <p:sp>
        <p:nvSpPr>
          <p:cNvPr id="6" name="Content Placeholder 5"/>
          <p:cNvSpPr>
            <a:spLocks noGrp="1"/>
          </p:cNvSpPr>
          <p:nvPr>
            <p:ph sz="quarter" idx="13"/>
          </p:nvPr>
        </p:nvSpPr>
        <p:spPr>
          <a:xfrm>
            <a:off x="274662" y="1546860"/>
            <a:ext cx="5279505" cy="4901184"/>
          </a:xfrm>
        </p:spPr>
        <p:txBody>
          <a:bodyPr>
            <a:normAutofit/>
          </a:bodyPr>
          <a:lstStyle/>
          <a:p>
            <a:r>
              <a:rPr lang="en-US" sz="2400" dirty="0" smtClean="0"/>
              <a:t>The secondary palette is a set of supporting brand colors to be used in these instances:</a:t>
            </a:r>
          </a:p>
          <a:p>
            <a:pPr lvl="1">
              <a:buClr>
                <a:schemeClr val="bg2"/>
              </a:buClr>
            </a:pPr>
            <a:r>
              <a:rPr lang="en-US" sz="2000" dirty="0" smtClean="0">
                <a:solidFill>
                  <a:schemeClr val="accent1"/>
                </a:solidFill>
              </a:rPr>
              <a:t>Pie or doughnut charts </a:t>
            </a:r>
            <a:r>
              <a:rPr lang="en-US" sz="2000" dirty="0" smtClean="0"/>
              <a:t>that need emphasis or greater contrast than</a:t>
            </a:r>
            <a:br>
              <a:rPr lang="en-US" sz="2000" dirty="0" smtClean="0"/>
            </a:br>
            <a:r>
              <a:rPr lang="en-US" sz="2000" dirty="0" smtClean="0"/>
              <a:t>the monochromatic version</a:t>
            </a:r>
          </a:p>
          <a:p>
            <a:pPr lvl="1">
              <a:buClr>
                <a:schemeClr val="bg2"/>
              </a:buClr>
            </a:pPr>
            <a:r>
              <a:rPr lang="en-US" sz="2000" dirty="0" smtClean="0">
                <a:solidFill>
                  <a:schemeClr val="accent1"/>
                </a:solidFill>
              </a:rPr>
              <a:t>Photo breaks </a:t>
            </a:r>
            <a:r>
              <a:rPr lang="en-US" sz="2000" dirty="0" smtClean="0"/>
              <a:t>with a section label</a:t>
            </a:r>
          </a:p>
          <a:p>
            <a:pPr lvl="1">
              <a:buClr>
                <a:schemeClr val="bg2"/>
              </a:buClr>
            </a:pPr>
            <a:r>
              <a:rPr lang="en-US" sz="2000" dirty="0" smtClean="0">
                <a:solidFill>
                  <a:schemeClr val="accent1"/>
                </a:solidFill>
              </a:rPr>
              <a:t>Screenshot callout </a:t>
            </a:r>
            <a:r>
              <a:rPr lang="en-US" sz="2000" dirty="0" smtClean="0"/>
              <a:t>outline color</a:t>
            </a:r>
            <a:endParaRPr lang="en-US" sz="2000" dirty="0"/>
          </a:p>
        </p:txBody>
      </p:sp>
      <p:grpSp>
        <p:nvGrpSpPr>
          <p:cNvPr id="7" name="Group 6"/>
          <p:cNvGrpSpPr/>
          <p:nvPr/>
        </p:nvGrpSpPr>
        <p:grpSpPr>
          <a:xfrm>
            <a:off x="5975103" y="1686267"/>
            <a:ext cx="2713285" cy="3241921"/>
            <a:chOff x="7960782" y="1686267"/>
            <a:chExt cx="3698990" cy="4419674"/>
          </a:xfrm>
        </p:grpSpPr>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60782" y="1686267"/>
              <a:ext cx="3698990" cy="208068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60782" y="4025259"/>
              <a:ext cx="3698990" cy="208068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030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30717"/>
            <a:ext cx="8474675" cy="1502966"/>
            <a:chOff x="446100" y="2630717"/>
            <a:chExt cx="11296624" cy="1502966"/>
          </a:xfrm>
        </p:grpSpPr>
        <p:sp>
          <p:nvSpPr>
            <p:cNvPr id="7" name="TextBox 6"/>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Graphic Toolkit</a:t>
              </a: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SHAPES | ICONS | LOGO</a:t>
              </a:r>
            </a:p>
          </p:txBody>
        </p:sp>
      </p:grpSp>
    </p:spTree>
    <p:extLst>
      <p:ext uri="{BB962C8B-B14F-4D97-AF65-F5344CB8AC3E}">
        <p14:creationId xmlns:p14="http://schemas.microsoft.com/office/powerpoint/2010/main" val="286299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23"/>
          <p:cNvSpPr txBox="1">
            <a:spLocks/>
          </p:cNvSpPr>
          <p:nvPr/>
        </p:nvSpPr>
        <p:spPr>
          <a:xfrm>
            <a:off x="413220" y="1581689"/>
            <a:ext cx="2136424" cy="297517"/>
          </a:xfrm>
          <a:prstGeom prst="rect">
            <a:avLst/>
          </a:prstGeom>
          <a:noFill/>
        </p:spPr>
        <p:txBody>
          <a:bodyPr wrap="square" lIns="0" tIns="0" rIns="0" bIns="0" rtlCol="0" anchor="t" anchorCtr="0">
            <a:no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600" dirty="0" smtClean="0">
                <a:solidFill>
                  <a:srgbClr val="00447C"/>
                </a:solidFill>
                <a:latin typeface="HelveticaNeueLT Com 65 Md" pitchFamily="34" charset="0"/>
              </a:rPr>
              <a:t>Contained labels</a:t>
            </a:r>
            <a:endParaRPr lang="en-US" sz="1600" dirty="0">
              <a:solidFill>
                <a:srgbClr val="00447C"/>
              </a:solidFill>
              <a:latin typeface="HelveticaNeueLT Com 65 Md" pitchFamily="34" charset="0"/>
            </a:endParaRPr>
          </a:p>
        </p:txBody>
      </p:sp>
      <p:sp>
        <p:nvSpPr>
          <p:cNvPr id="42" name="Title 23"/>
          <p:cNvSpPr txBox="1">
            <a:spLocks/>
          </p:cNvSpPr>
          <p:nvPr/>
        </p:nvSpPr>
        <p:spPr>
          <a:xfrm>
            <a:off x="3102896" y="1581689"/>
            <a:ext cx="2541548" cy="297517"/>
          </a:xfrm>
          <a:prstGeom prst="rect">
            <a:avLst/>
          </a:prstGeom>
          <a:noFill/>
        </p:spPr>
        <p:txBody>
          <a:bodyPr wrap="square" lIns="0" tIns="0" rIns="0" bIns="0" rtlCol="0" anchor="t" anchorCtr="0">
            <a:noAutofit/>
          </a:bodyPr>
          <a:lstStyle>
            <a:defPPr>
              <a:defRPr lang="en-US"/>
            </a:defPPr>
            <a:lvl1pPr>
              <a:lnSpc>
                <a:spcPts val="2400"/>
              </a:lnSpc>
              <a:defRPr spc="-20">
                <a:solidFill>
                  <a:srgbClr val="00447C"/>
                </a:solidFill>
                <a:latin typeface="HelveticaNeueLT Com 65 Md" pitchFamily="34" charset="0"/>
              </a:defRPr>
            </a:lvl1pPr>
          </a:lstStyle>
          <a:p>
            <a:pPr>
              <a:lnSpc>
                <a:spcPct val="100000"/>
              </a:lnSpc>
            </a:pPr>
            <a:r>
              <a:rPr lang="en-US" sz="1600" dirty="0" smtClean="0"/>
              <a:t>Callout arrow lines</a:t>
            </a:r>
            <a:endParaRPr lang="en-US" sz="1600" dirty="0"/>
          </a:p>
        </p:txBody>
      </p:sp>
      <p:sp>
        <p:nvSpPr>
          <p:cNvPr id="43" name="Title 23"/>
          <p:cNvSpPr txBox="1">
            <a:spLocks/>
          </p:cNvSpPr>
          <p:nvPr/>
        </p:nvSpPr>
        <p:spPr>
          <a:xfrm>
            <a:off x="5886153" y="1581689"/>
            <a:ext cx="3080133" cy="215444"/>
          </a:xfrm>
          <a:prstGeom prst="rect">
            <a:avLst/>
          </a:prstGeom>
          <a:noFill/>
        </p:spPr>
        <p:txBody>
          <a:bodyPr wrap="square" lIns="0" tIns="0" rIns="0" bIns="0" rtlCol="0" anchor="t" anchorCtr="0">
            <a:noAutofit/>
          </a:bodyPr>
          <a:lstStyle>
            <a:defPPr>
              <a:defRPr lang="en-US"/>
            </a:defPPr>
            <a:lvl1pPr>
              <a:lnSpc>
                <a:spcPts val="2400"/>
              </a:lnSpc>
              <a:defRPr spc="-20">
                <a:solidFill>
                  <a:srgbClr val="00447C"/>
                </a:solidFill>
                <a:latin typeface="HelveticaNeueLT Com 65 Md" pitchFamily="34" charset="0"/>
              </a:defRPr>
            </a:lvl1pPr>
          </a:lstStyle>
          <a:p>
            <a:pPr>
              <a:lnSpc>
                <a:spcPct val="100000"/>
              </a:lnSpc>
            </a:pPr>
            <a:r>
              <a:rPr lang="en-US" sz="1600" dirty="0" smtClean="0"/>
              <a:t>Connecting/grouping elements</a:t>
            </a:r>
            <a:endParaRPr lang="en-US" sz="1600" dirty="0"/>
          </a:p>
        </p:txBody>
      </p:sp>
      <p:sp>
        <p:nvSpPr>
          <p:cNvPr id="44" name="Title 23"/>
          <p:cNvSpPr txBox="1">
            <a:spLocks/>
          </p:cNvSpPr>
          <p:nvPr/>
        </p:nvSpPr>
        <p:spPr>
          <a:xfrm>
            <a:off x="413220" y="1860253"/>
            <a:ext cx="2541885" cy="430887"/>
          </a:xfrm>
          <a:prstGeom prst="rect">
            <a:avLst/>
          </a:prstGeom>
          <a:noFill/>
        </p:spPr>
        <p:txBody>
          <a:bodyPr wrap="square" lIns="0" tIns="0" rIns="0" bIns="0"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smtClean="0">
                <a:solidFill>
                  <a:srgbClr val="555457"/>
                </a:solidFill>
                <a:latin typeface="HelveticaNeueLT Com 55 Roman" pitchFamily="34" charset="0"/>
              </a:rPr>
              <a:t>Use these to lay out items </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and points used in diagrams.</a:t>
            </a:r>
            <a:endParaRPr lang="en-US" sz="1400" dirty="0">
              <a:solidFill>
                <a:srgbClr val="555457"/>
              </a:solidFill>
              <a:latin typeface="HelveticaNeueLT Com 55 Roman" pitchFamily="34" charset="0"/>
            </a:endParaRPr>
          </a:p>
        </p:txBody>
      </p:sp>
      <p:sp>
        <p:nvSpPr>
          <p:cNvPr id="46" name="Title 23"/>
          <p:cNvSpPr txBox="1">
            <a:spLocks/>
          </p:cNvSpPr>
          <p:nvPr/>
        </p:nvSpPr>
        <p:spPr>
          <a:xfrm>
            <a:off x="3102896" y="1860252"/>
            <a:ext cx="2283306" cy="861774"/>
          </a:xfrm>
          <a:prstGeom prst="rect">
            <a:avLst/>
          </a:prstGeom>
          <a:noFill/>
        </p:spPr>
        <p:txBody>
          <a:bodyPr wrap="square" lIns="0" tIns="0" rIns="0" bIns="0"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smtClean="0">
                <a:solidFill>
                  <a:srgbClr val="555457"/>
                </a:solidFill>
                <a:latin typeface="HelveticaNeueLT Com 55 Roman" pitchFamily="34" charset="0"/>
              </a:rPr>
              <a:t>Use for labels and stats on diagrams and charts. Copy and paste the desired length from the group below.</a:t>
            </a:r>
            <a:endParaRPr lang="en-US" sz="1400" dirty="0">
              <a:solidFill>
                <a:srgbClr val="555457"/>
              </a:solidFill>
              <a:latin typeface="HelveticaNeueLT Com 55 Roman" pitchFamily="34" charset="0"/>
            </a:endParaRPr>
          </a:p>
        </p:txBody>
      </p:sp>
      <p:sp>
        <p:nvSpPr>
          <p:cNvPr id="47" name="Title 23"/>
          <p:cNvSpPr txBox="1">
            <a:spLocks/>
          </p:cNvSpPr>
          <p:nvPr/>
        </p:nvSpPr>
        <p:spPr>
          <a:xfrm>
            <a:off x="5886152" y="1860252"/>
            <a:ext cx="2895804" cy="1077218"/>
          </a:xfrm>
          <a:prstGeom prst="rect">
            <a:avLst/>
          </a:prstGeom>
          <a:noFill/>
        </p:spPr>
        <p:txBody>
          <a:bodyPr wrap="square" lIns="0" tIns="0" rIns="0" bIns="0"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smtClean="0">
                <a:solidFill>
                  <a:srgbClr val="555457"/>
                </a:solidFill>
                <a:latin typeface="HelveticaNeueLT Com 55 Roman" pitchFamily="34" charset="0"/>
              </a:rPr>
              <a:t>The bracket shapes can be used for grouping as well as connecting contained labels to form diagrams. Lines and arrows connect </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points linearly.</a:t>
            </a:r>
            <a:endParaRPr lang="en-US" sz="1400" dirty="0">
              <a:solidFill>
                <a:srgbClr val="555457"/>
              </a:solidFill>
              <a:latin typeface="HelveticaNeueLT Com 55 Roman" pitchFamily="34" charset="0"/>
            </a:endParaRPr>
          </a:p>
        </p:txBody>
      </p:sp>
      <p:grpSp>
        <p:nvGrpSpPr>
          <p:cNvPr id="48" name="Group 47"/>
          <p:cNvGrpSpPr/>
          <p:nvPr/>
        </p:nvGrpSpPr>
        <p:grpSpPr>
          <a:xfrm>
            <a:off x="2850847" y="1686267"/>
            <a:ext cx="2793597" cy="4452976"/>
            <a:chOff x="3800140" y="1884176"/>
            <a:chExt cx="3723826" cy="3648075"/>
          </a:xfrm>
        </p:grpSpPr>
        <p:cxnSp>
          <p:nvCxnSpPr>
            <p:cNvPr id="49" name="Straight Connector 48"/>
            <p:cNvCxnSpPr/>
            <p:nvPr/>
          </p:nvCxnSpPr>
          <p:spPr>
            <a:xfrm>
              <a:off x="3800140" y="1884176"/>
              <a:ext cx="0" cy="3648075"/>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523966" y="1884176"/>
              <a:ext cx="0" cy="3648075"/>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grpSp>
      <p:sp>
        <p:nvSpPr>
          <p:cNvPr id="24" name="Title 23"/>
          <p:cNvSpPr>
            <a:spLocks noGrp="1"/>
          </p:cNvSpPr>
          <p:nvPr>
            <p:ph type="title"/>
          </p:nvPr>
        </p:nvSpPr>
        <p:spPr/>
        <p:txBody>
          <a:bodyPr/>
          <a:lstStyle/>
          <a:p>
            <a:r>
              <a:rPr lang="en-US" dirty="0" smtClean="0"/>
              <a:t>Shape library</a:t>
            </a:r>
            <a:endParaRPr lang="en-US" dirty="0"/>
          </a:p>
        </p:txBody>
      </p:sp>
      <p:grpSp>
        <p:nvGrpSpPr>
          <p:cNvPr id="10" name="Group 9" hidden="1"/>
          <p:cNvGrpSpPr/>
          <p:nvPr/>
        </p:nvGrpSpPr>
        <p:grpSpPr>
          <a:xfrm>
            <a:off x="-579415" y="3611337"/>
            <a:ext cx="239680" cy="349823"/>
            <a:chOff x="2027997" y="3152203"/>
            <a:chExt cx="406621" cy="445226"/>
          </a:xfrm>
        </p:grpSpPr>
        <p:sp>
          <p:nvSpPr>
            <p:cNvPr id="45" name="Rounded Rectangle 44"/>
            <p:cNvSpPr/>
            <p:nvPr/>
          </p:nvSpPr>
          <p:spPr>
            <a:xfrm>
              <a:off x="2027997" y="3152203"/>
              <a:ext cx="271081" cy="276950"/>
            </a:xfrm>
            <a:prstGeom prst="roundRect">
              <a:avLst>
                <a:gd name="adj" fmla="val 10655"/>
              </a:avLst>
            </a:prstGeom>
            <a:solidFill>
              <a:srgbClr val="00A8D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Rounded Rectangle 54"/>
            <p:cNvSpPr/>
            <p:nvPr/>
          </p:nvSpPr>
          <p:spPr>
            <a:xfrm>
              <a:off x="2163537" y="3320479"/>
              <a:ext cx="271081" cy="276950"/>
            </a:xfrm>
            <a:prstGeom prst="roundRect">
              <a:avLst>
                <a:gd name="adj" fmla="val 10655"/>
              </a:avLst>
            </a:prstGeom>
            <a:solidFill>
              <a:srgbClr val="0087C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hidden="1"/>
          <p:cNvGrpSpPr/>
          <p:nvPr/>
        </p:nvGrpSpPr>
        <p:grpSpPr>
          <a:xfrm>
            <a:off x="-579415" y="5312970"/>
            <a:ext cx="239680" cy="349823"/>
            <a:chOff x="2027997" y="3152203"/>
            <a:chExt cx="406621" cy="445226"/>
          </a:xfrm>
        </p:grpSpPr>
        <p:sp>
          <p:nvSpPr>
            <p:cNvPr id="57" name="Rounded Rectangle 56"/>
            <p:cNvSpPr/>
            <p:nvPr/>
          </p:nvSpPr>
          <p:spPr>
            <a:xfrm>
              <a:off x="2027997" y="3152203"/>
              <a:ext cx="271081" cy="276950"/>
            </a:xfrm>
            <a:prstGeom prst="roundRect">
              <a:avLst>
                <a:gd name="adj" fmla="val 10655"/>
              </a:avLst>
            </a:prstGeom>
            <a:solidFill>
              <a:srgbClr val="0161B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Rounded Rectangle 57"/>
            <p:cNvSpPr/>
            <p:nvPr/>
          </p:nvSpPr>
          <p:spPr>
            <a:xfrm>
              <a:off x="2163537" y="3320479"/>
              <a:ext cx="271081" cy="276950"/>
            </a:xfrm>
            <a:prstGeom prst="roundRect">
              <a:avLst>
                <a:gd name="adj" fmla="val 10655"/>
              </a:avLst>
            </a:prstGeom>
            <a:solidFill>
              <a:srgbClr val="093A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0" name="Freeform 7"/>
          <p:cNvSpPr>
            <a:spLocks/>
          </p:cNvSpPr>
          <p:nvPr/>
        </p:nvSpPr>
        <p:spPr bwMode="auto">
          <a:xfrm flipH="1">
            <a:off x="2955105" y="3505038"/>
            <a:ext cx="2149931" cy="282368"/>
          </a:xfrm>
          <a:custGeom>
            <a:avLst/>
            <a:gdLst>
              <a:gd name="T0" fmla="*/ 693 w 693"/>
              <a:gd name="T1" fmla="*/ 91 h 91"/>
              <a:gd name="T2" fmla="*/ 693 w 693"/>
              <a:gd name="T3" fmla="*/ 40 h 91"/>
              <a:gd name="T4" fmla="*/ 653 w 693"/>
              <a:gd name="T5" fmla="*/ 0 h 91"/>
              <a:gd name="T6" fmla="*/ 0 w 693"/>
              <a:gd name="T7" fmla="*/ 0 h 91"/>
            </a:gdLst>
            <a:ahLst/>
            <a:cxnLst>
              <a:cxn ang="0">
                <a:pos x="T0" y="T1"/>
              </a:cxn>
              <a:cxn ang="0">
                <a:pos x="T2" y="T3"/>
              </a:cxn>
              <a:cxn ang="0">
                <a:pos x="T4" y="T5"/>
              </a:cxn>
              <a:cxn ang="0">
                <a:pos x="T6" y="T7"/>
              </a:cxn>
            </a:cxnLst>
            <a:rect l="0" t="0" r="r" b="b"/>
            <a:pathLst>
              <a:path w="693" h="91">
                <a:moveTo>
                  <a:pt x="693" y="91"/>
                </a:moveTo>
                <a:cubicBezTo>
                  <a:pt x="693" y="40"/>
                  <a:pt x="693" y="40"/>
                  <a:pt x="693" y="40"/>
                </a:cubicBezTo>
                <a:cubicBezTo>
                  <a:pt x="693" y="18"/>
                  <a:pt x="675" y="0"/>
                  <a:pt x="653"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9"/>
          <p:cNvSpPr>
            <a:spLocks/>
          </p:cNvSpPr>
          <p:nvPr/>
        </p:nvSpPr>
        <p:spPr bwMode="auto">
          <a:xfrm flipH="1">
            <a:off x="2955105" y="3947870"/>
            <a:ext cx="1780883" cy="282368"/>
          </a:xfrm>
          <a:custGeom>
            <a:avLst/>
            <a:gdLst>
              <a:gd name="T0" fmla="*/ 574 w 574"/>
              <a:gd name="T1" fmla="*/ 91 h 91"/>
              <a:gd name="T2" fmla="*/ 574 w 574"/>
              <a:gd name="T3" fmla="*/ 40 h 91"/>
              <a:gd name="T4" fmla="*/ 534 w 574"/>
              <a:gd name="T5" fmla="*/ 0 h 91"/>
              <a:gd name="T6" fmla="*/ 0 w 574"/>
              <a:gd name="T7" fmla="*/ 0 h 91"/>
            </a:gdLst>
            <a:ahLst/>
            <a:cxnLst>
              <a:cxn ang="0">
                <a:pos x="T0" y="T1"/>
              </a:cxn>
              <a:cxn ang="0">
                <a:pos x="T2" y="T3"/>
              </a:cxn>
              <a:cxn ang="0">
                <a:pos x="T4" y="T5"/>
              </a:cxn>
              <a:cxn ang="0">
                <a:pos x="T6" y="T7"/>
              </a:cxn>
            </a:cxnLst>
            <a:rect l="0" t="0" r="r" b="b"/>
            <a:pathLst>
              <a:path w="574" h="91">
                <a:moveTo>
                  <a:pt x="574" y="91"/>
                </a:moveTo>
                <a:cubicBezTo>
                  <a:pt x="574" y="40"/>
                  <a:pt x="574" y="40"/>
                  <a:pt x="574" y="40"/>
                </a:cubicBezTo>
                <a:cubicBezTo>
                  <a:pt x="574" y="18"/>
                  <a:pt x="556" y="0"/>
                  <a:pt x="534"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1"/>
          <p:cNvSpPr>
            <a:spLocks/>
          </p:cNvSpPr>
          <p:nvPr/>
        </p:nvSpPr>
        <p:spPr bwMode="auto">
          <a:xfrm flipH="1">
            <a:off x="2955105" y="4390702"/>
            <a:ext cx="1411836" cy="282368"/>
          </a:xfrm>
          <a:custGeom>
            <a:avLst/>
            <a:gdLst>
              <a:gd name="T0" fmla="*/ 455 w 455"/>
              <a:gd name="T1" fmla="*/ 91 h 91"/>
              <a:gd name="T2" fmla="*/ 455 w 455"/>
              <a:gd name="T3" fmla="*/ 40 h 91"/>
              <a:gd name="T4" fmla="*/ 415 w 455"/>
              <a:gd name="T5" fmla="*/ 0 h 91"/>
              <a:gd name="T6" fmla="*/ 0 w 455"/>
              <a:gd name="T7" fmla="*/ 0 h 91"/>
            </a:gdLst>
            <a:ahLst/>
            <a:cxnLst>
              <a:cxn ang="0">
                <a:pos x="T0" y="T1"/>
              </a:cxn>
              <a:cxn ang="0">
                <a:pos x="T2" y="T3"/>
              </a:cxn>
              <a:cxn ang="0">
                <a:pos x="T4" y="T5"/>
              </a:cxn>
              <a:cxn ang="0">
                <a:pos x="T6" y="T7"/>
              </a:cxn>
            </a:cxnLst>
            <a:rect l="0" t="0" r="r" b="b"/>
            <a:pathLst>
              <a:path w="455" h="91">
                <a:moveTo>
                  <a:pt x="455" y="91"/>
                </a:moveTo>
                <a:cubicBezTo>
                  <a:pt x="455" y="40"/>
                  <a:pt x="455" y="40"/>
                  <a:pt x="455" y="40"/>
                </a:cubicBezTo>
                <a:cubicBezTo>
                  <a:pt x="455" y="18"/>
                  <a:pt x="437" y="0"/>
                  <a:pt x="415"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3"/>
          <p:cNvSpPr>
            <a:spLocks/>
          </p:cNvSpPr>
          <p:nvPr/>
        </p:nvSpPr>
        <p:spPr bwMode="auto">
          <a:xfrm flipH="1">
            <a:off x="2955105" y="4833534"/>
            <a:ext cx="1042789" cy="282368"/>
          </a:xfrm>
          <a:custGeom>
            <a:avLst/>
            <a:gdLst>
              <a:gd name="T0" fmla="*/ 336 w 336"/>
              <a:gd name="T1" fmla="*/ 91 h 91"/>
              <a:gd name="T2" fmla="*/ 336 w 336"/>
              <a:gd name="T3" fmla="*/ 40 h 91"/>
              <a:gd name="T4" fmla="*/ 296 w 336"/>
              <a:gd name="T5" fmla="*/ 0 h 91"/>
              <a:gd name="T6" fmla="*/ 0 w 336"/>
              <a:gd name="T7" fmla="*/ 0 h 91"/>
            </a:gdLst>
            <a:ahLst/>
            <a:cxnLst>
              <a:cxn ang="0">
                <a:pos x="T0" y="T1"/>
              </a:cxn>
              <a:cxn ang="0">
                <a:pos x="T2" y="T3"/>
              </a:cxn>
              <a:cxn ang="0">
                <a:pos x="T4" y="T5"/>
              </a:cxn>
              <a:cxn ang="0">
                <a:pos x="T6" y="T7"/>
              </a:cxn>
            </a:cxnLst>
            <a:rect l="0" t="0" r="r" b="b"/>
            <a:pathLst>
              <a:path w="336" h="91">
                <a:moveTo>
                  <a:pt x="336" y="91"/>
                </a:moveTo>
                <a:cubicBezTo>
                  <a:pt x="336" y="40"/>
                  <a:pt x="336" y="40"/>
                  <a:pt x="336" y="40"/>
                </a:cubicBezTo>
                <a:cubicBezTo>
                  <a:pt x="336" y="18"/>
                  <a:pt x="318" y="0"/>
                  <a:pt x="296"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21"/>
          <p:cNvSpPr>
            <a:spLocks/>
          </p:cNvSpPr>
          <p:nvPr/>
        </p:nvSpPr>
        <p:spPr bwMode="auto">
          <a:xfrm flipH="1">
            <a:off x="2955105" y="5276366"/>
            <a:ext cx="672428" cy="281054"/>
          </a:xfrm>
          <a:custGeom>
            <a:avLst/>
            <a:gdLst>
              <a:gd name="T0" fmla="*/ 217 w 217"/>
              <a:gd name="T1" fmla="*/ 91 h 91"/>
              <a:gd name="T2" fmla="*/ 217 w 217"/>
              <a:gd name="T3" fmla="*/ 40 h 91"/>
              <a:gd name="T4" fmla="*/ 177 w 217"/>
              <a:gd name="T5" fmla="*/ 0 h 91"/>
              <a:gd name="T6" fmla="*/ 0 w 217"/>
              <a:gd name="T7" fmla="*/ 0 h 91"/>
            </a:gdLst>
            <a:ahLst/>
            <a:cxnLst>
              <a:cxn ang="0">
                <a:pos x="T0" y="T1"/>
              </a:cxn>
              <a:cxn ang="0">
                <a:pos x="T2" y="T3"/>
              </a:cxn>
              <a:cxn ang="0">
                <a:pos x="T4" y="T5"/>
              </a:cxn>
              <a:cxn ang="0">
                <a:pos x="T6" y="T7"/>
              </a:cxn>
            </a:cxnLst>
            <a:rect l="0" t="0" r="r" b="b"/>
            <a:pathLst>
              <a:path w="217" h="91">
                <a:moveTo>
                  <a:pt x="217" y="91"/>
                </a:moveTo>
                <a:cubicBezTo>
                  <a:pt x="217" y="40"/>
                  <a:pt x="217" y="40"/>
                  <a:pt x="217" y="40"/>
                </a:cubicBezTo>
                <a:cubicBezTo>
                  <a:pt x="217" y="18"/>
                  <a:pt x="199" y="0"/>
                  <a:pt x="177"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23"/>
          <p:cNvSpPr>
            <a:spLocks/>
          </p:cNvSpPr>
          <p:nvPr/>
        </p:nvSpPr>
        <p:spPr bwMode="auto">
          <a:xfrm flipH="1">
            <a:off x="2955105" y="5717884"/>
            <a:ext cx="303381" cy="282368"/>
          </a:xfrm>
          <a:custGeom>
            <a:avLst/>
            <a:gdLst>
              <a:gd name="T0" fmla="*/ 98 w 98"/>
              <a:gd name="T1" fmla="*/ 91 h 91"/>
              <a:gd name="T2" fmla="*/ 98 w 98"/>
              <a:gd name="T3" fmla="*/ 40 h 91"/>
              <a:gd name="T4" fmla="*/ 58 w 98"/>
              <a:gd name="T5" fmla="*/ 0 h 91"/>
              <a:gd name="T6" fmla="*/ 0 w 98"/>
              <a:gd name="T7" fmla="*/ 0 h 91"/>
            </a:gdLst>
            <a:ahLst/>
            <a:cxnLst>
              <a:cxn ang="0">
                <a:pos x="T0" y="T1"/>
              </a:cxn>
              <a:cxn ang="0">
                <a:pos x="T2" y="T3"/>
              </a:cxn>
              <a:cxn ang="0">
                <a:pos x="T4" y="T5"/>
              </a:cxn>
              <a:cxn ang="0">
                <a:pos x="T6" y="T7"/>
              </a:cxn>
            </a:cxnLst>
            <a:rect l="0" t="0" r="r" b="b"/>
            <a:pathLst>
              <a:path w="98" h="91">
                <a:moveTo>
                  <a:pt x="98" y="91"/>
                </a:moveTo>
                <a:cubicBezTo>
                  <a:pt x="98" y="40"/>
                  <a:pt x="98" y="40"/>
                  <a:pt x="98" y="40"/>
                </a:cubicBezTo>
                <a:cubicBezTo>
                  <a:pt x="98" y="18"/>
                  <a:pt x="80" y="0"/>
                  <a:pt x="58"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5"/>
          <p:cNvSpPr>
            <a:spLocks/>
          </p:cNvSpPr>
          <p:nvPr/>
        </p:nvSpPr>
        <p:spPr bwMode="auto">
          <a:xfrm flipH="1">
            <a:off x="2955105" y="3062206"/>
            <a:ext cx="2518978" cy="282368"/>
          </a:xfrm>
          <a:custGeom>
            <a:avLst/>
            <a:gdLst>
              <a:gd name="T0" fmla="*/ 812 w 812"/>
              <a:gd name="T1" fmla="*/ 91 h 91"/>
              <a:gd name="T2" fmla="*/ 812 w 812"/>
              <a:gd name="T3" fmla="*/ 40 h 91"/>
              <a:gd name="T4" fmla="*/ 772 w 812"/>
              <a:gd name="T5" fmla="*/ 0 h 91"/>
              <a:gd name="T6" fmla="*/ 0 w 812"/>
              <a:gd name="T7" fmla="*/ 0 h 91"/>
            </a:gdLst>
            <a:ahLst/>
            <a:cxnLst>
              <a:cxn ang="0">
                <a:pos x="T0" y="T1"/>
              </a:cxn>
              <a:cxn ang="0">
                <a:pos x="T2" y="T3"/>
              </a:cxn>
              <a:cxn ang="0">
                <a:pos x="T4" y="T5"/>
              </a:cxn>
              <a:cxn ang="0">
                <a:pos x="T6" y="T7"/>
              </a:cxn>
            </a:cxnLst>
            <a:rect l="0" t="0" r="r" b="b"/>
            <a:pathLst>
              <a:path w="812" h="91">
                <a:moveTo>
                  <a:pt x="812" y="91"/>
                </a:moveTo>
                <a:cubicBezTo>
                  <a:pt x="812" y="40"/>
                  <a:pt x="812" y="40"/>
                  <a:pt x="812" y="40"/>
                </a:cubicBezTo>
                <a:cubicBezTo>
                  <a:pt x="812" y="18"/>
                  <a:pt x="794" y="0"/>
                  <a:pt x="772"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2" name="Group 61"/>
          <p:cNvGrpSpPr/>
          <p:nvPr/>
        </p:nvGrpSpPr>
        <p:grpSpPr>
          <a:xfrm>
            <a:off x="789169" y="5164060"/>
            <a:ext cx="1275185" cy="1275185"/>
            <a:chOff x="506349" y="1424368"/>
            <a:chExt cx="1409700" cy="1409700"/>
          </a:xfrm>
        </p:grpSpPr>
        <p:sp>
          <p:nvSpPr>
            <p:cNvPr id="63" name="Donut 62"/>
            <p:cNvSpPr/>
            <p:nvPr/>
          </p:nvSpPr>
          <p:spPr>
            <a:xfrm>
              <a:off x="506349" y="1424368"/>
              <a:ext cx="1409700" cy="1409700"/>
            </a:xfrm>
            <a:prstGeom prst="donut">
              <a:avLst>
                <a:gd name="adj" fmla="val 8935"/>
              </a:avLst>
            </a:prstGeom>
            <a:solidFill>
              <a:sysClr val="window" lastClr="FFFFFF">
                <a:lumMod val="65000"/>
              </a:sysClr>
            </a:solidFill>
            <a:ln w="25400" cap="flat" cmpd="sng" algn="ctr">
              <a:noFill/>
              <a:prstDash val="solid"/>
            </a:ln>
            <a:effectLst>
              <a:outerShdw blurRad="101600" dist="38100" dir="2700000" algn="tl" rotWithShape="0">
                <a:prstClr val="black">
                  <a:alpha val="45000"/>
                </a:prstClr>
              </a:outerShdw>
            </a:effectLst>
          </p:spPr>
          <p:txBody>
            <a:bodyPr rtlCol="0" anchor="ctr"/>
            <a:lstStyle/>
            <a:p>
              <a:pPr algn="ctr"/>
              <a:endParaRPr lang="en-US" kern="0" dirty="0">
                <a:solidFill>
                  <a:sysClr val="windowText" lastClr="000000"/>
                </a:solidFill>
                <a:latin typeface="HelveticaNeueLT Com 45 Lt"/>
              </a:endParaRPr>
            </a:p>
          </p:txBody>
        </p:sp>
        <p:sp>
          <p:nvSpPr>
            <p:cNvPr id="64" name="TextBox 63"/>
            <p:cNvSpPr txBox="1"/>
            <p:nvPr/>
          </p:nvSpPr>
          <p:spPr>
            <a:xfrm>
              <a:off x="575292" y="1843677"/>
              <a:ext cx="1271814" cy="584775"/>
            </a:xfrm>
            <a:prstGeom prst="rect">
              <a:avLst/>
            </a:prstGeom>
            <a:noFill/>
          </p:spPr>
          <p:txBody>
            <a:bodyPr wrap="square" rtlCol="0" anchor="ctr">
              <a:noAutofit/>
            </a:bodyPr>
            <a:lstStyle/>
            <a:p>
              <a:pPr algn="ctr"/>
              <a:r>
                <a:rPr lang="en-US" sz="1600" spc="-50" dirty="0" smtClean="0">
                  <a:solidFill>
                    <a:srgbClr val="555457"/>
                  </a:solidFill>
                  <a:effectLst>
                    <a:innerShdw blurRad="38100" dist="38100" dir="16200000">
                      <a:prstClr val="black">
                        <a:alpha val="25000"/>
                      </a:prstClr>
                    </a:innerShdw>
                  </a:effectLst>
                  <a:latin typeface="HelveticaNeueLT Com 65 Md" pitchFamily="34" charset="0"/>
                </a:rPr>
                <a:t>Type here</a:t>
              </a:r>
              <a:endParaRPr lang="en-US" spc="-50" dirty="0">
                <a:solidFill>
                  <a:srgbClr val="555457"/>
                </a:solidFill>
                <a:effectLst>
                  <a:innerShdw blurRad="38100" dist="38100" dir="16200000">
                    <a:prstClr val="black">
                      <a:alpha val="25000"/>
                    </a:prstClr>
                  </a:innerShdw>
                </a:effectLst>
                <a:latin typeface="HelveticaNeueLT Com 65 Md" pitchFamily="34" charset="0"/>
              </a:endParaRPr>
            </a:p>
          </p:txBody>
        </p:sp>
      </p:grpSp>
      <p:grpSp>
        <p:nvGrpSpPr>
          <p:cNvPr id="65" name="Group 64"/>
          <p:cNvGrpSpPr/>
          <p:nvPr/>
        </p:nvGrpSpPr>
        <p:grpSpPr>
          <a:xfrm>
            <a:off x="789169" y="3813759"/>
            <a:ext cx="1275185" cy="1275185"/>
            <a:chOff x="725424" y="681418"/>
            <a:chExt cx="1409700" cy="1409700"/>
          </a:xfrm>
        </p:grpSpPr>
        <p:sp>
          <p:nvSpPr>
            <p:cNvPr id="66" name="Donut 65"/>
            <p:cNvSpPr/>
            <p:nvPr/>
          </p:nvSpPr>
          <p:spPr>
            <a:xfrm>
              <a:off x="725424" y="681418"/>
              <a:ext cx="1409700" cy="1409700"/>
            </a:xfrm>
            <a:prstGeom prst="donut">
              <a:avLst>
                <a:gd name="adj" fmla="val 8935"/>
              </a:avLst>
            </a:prstGeom>
            <a:gradFill flip="none" rotWithShape="1">
              <a:gsLst>
                <a:gs pos="0">
                  <a:srgbClr val="00A8D8"/>
                </a:gs>
                <a:gs pos="100000">
                  <a:srgbClr val="0087C7"/>
                </a:gs>
              </a:gsLst>
              <a:lin ang="2700000" scaled="1"/>
              <a:tileRect/>
            </a:gradFill>
            <a:ln>
              <a:noFill/>
            </a:ln>
            <a:effectLst>
              <a:outerShdw blurRad="101600" dist="38100" dir="2700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TextBox 66"/>
            <p:cNvSpPr txBox="1"/>
            <p:nvPr/>
          </p:nvSpPr>
          <p:spPr>
            <a:xfrm>
              <a:off x="794367" y="1100727"/>
              <a:ext cx="1271814" cy="584775"/>
            </a:xfrm>
            <a:prstGeom prst="rect">
              <a:avLst/>
            </a:prstGeom>
            <a:noFill/>
          </p:spPr>
          <p:txBody>
            <a:bodyPr wrap="square" rtlCol="0" anchor="ctr">
              <a:noAutofit/>
            </a:bodyPr>
            <a:lstStyle/>
            <a:p>
              <a:pPr algn="ctr"/>
              <a:r>
                <a:rPr lang="en-US" sz="1600" spc="-50" dirty="0" smtClean="0">
                  <a:solidFill>
                    <a:srgbClr val="555457"/>
                  </a:solidFill>
                  <a:effectLst>
                    <a:innerShdw blurRad="38100" dist="38100" dir="16200000">
                      <a:prstClr val="black">
                        <a:alpha val="25000"/>
                      </a:prstClr>
                    </a:innerShdw>
                  </a:effectLst>
                  <a:latin typeface="HelveticaNeueLT Com 65 Md" pitchFamily="34" charset="0"/>
                </a:rPr>
                <a:t>Type here</a:t>
              </a:r>
              <a:endParaRPr lang="en-US" spc="-50" dirty="0">
                <a:solidFill>
                  <a:srgbClr val="555457"/>
                </a:solidFill>
                <a:effectLst>
                  <a:innerShdw blurRad="38100" dist="38100" dir="16200000">
                    <a:prstClr val="black">
                      <a:alpha val="25000"/>
                    </a:prstClr>
                  </a:innerShdw>
                </a:effectLst>
                <a:latin typeface="HelveticaNeueLT Com 65 Md" pitchFamily="34" charset="0"/>
              </a:endParaRPr>
            </a:p>
          </p:txBody>
        </p:sp>
      </p:grpSp>
      <p:grpSp>
        <p:nvGrpSpPr>
          <p:cNvPr id="68" name="Group 67"/>
          <p:cNvGrpSpPr/>
          <p:nvPr/>
        </p:nvGrpSpPr>
        <p:grpSpPr>
          <a:xfrm>
            <a:off x="789169" y="2463458"/>
            <a:ext cx="1275185" cy="1275185"/>
            <a:chOff x="725424" y="681418"/>
            <a:chExt cx="1409700" cy="1409700"/>
          </a:xfrm>
        </p:grpSpPr>
        <p:sp>
          <p:nvSpPr>
            <p:cNvPr id="69" name="Donut 68"/>
            <p:cNvSpPr/>
            <p:nvPr/>
          </p:nvSpPr>
          <p:spPr>
            <a:xfrm>
              <a:off x="725424" y="681418"/>
              <a:ext cx="1409700" cy="1409700"/>
            </a:xfrm>
            <a:prstGeom prst="donut">
              <a:avLst>
                <a:gd name="adj" fmla="val 8935"/>
              </a:avLst>
            </a:prstGeom>
            <a:gradFill flip="none" rotWithShape="1">
              <a:gsLst>
                <a:gs pos="0">
                  <a:srgbClr val="0079C1"/>
                </a:gs>
                <a:gs pos="100000">
                  <a:srgbClr val="093A9B"/>
                </a:gs>
              </a:gsLst>
              <a:lin ang="2700000" scaled="1"/>
              <a:tileRect/>
            </a:gradFill>
            <a:ln>
              <a:noFill/>
            </a:ln>
            <a:effectLst>
              <a:outerShdw blurRad="101600" dist="38100" dir="27000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TextBox 69"/>
            <p:cNvSpPr txBox="1"/>
            <p:nvPr/>
          </p:nvSpPr>
          <p:spPr>
            <a:xfrm>
              <a:off x="794367" y="1100727"/>
              <a:ext cx="1271814" cy="584775"/>
            </a:xfrm>
            <a:prstGeom prst="rect">
              <a:avLst/>
            </a:prstGeom>
            <a:noFill/>
          </p:spPr>
          <p:txBody>
            <a:bodyPr wrap="square" rtlCol="0" anchor="ctr">
              <a:noAutofit/>
            </a:bodyPr>
            <a:lstStyle/>
            <a:p>
              <a:pPr algn="ctr"/>
              <a:r>
                <a:rPr lang="en-US" sz="1600" spc="-50" dirty="0" smtClean="0">
                  <a:solidFill>
                    <a:srgbClr val="555457"/>
                  </a:solidFill>
                  <a:effectLst>
                    <a:innerShdw blurRad="38100" dist="38100" dir="16200000">
                      <a:prstClr val="black">
                        <a:alpha val="25000"/>
                      </a:prstClr>
                    </a:innerShdw>
                  </a:effectLst>
                  <a:latin typeface="HelveticaNeueLT Com 65 Md" pitchFamily="34" charset="0"/>
                </a:rPr>
                <a:t>Type here</a:t>
              </a:r>
              <a:endParaRPr lang="en-US" spc="-50" dirty="0">
                <a:solidFill>
                  <a:srgbClr val="555457"/>
                </a:solidFill>
                <a:effectLst>
                  <a:innerShdw blurRad="38100" dist="38100" dir="16200000">
                    <a:prstClr val="black">
                      <a:alpha val="25000"/>
                    </a:prstClr>
                  </a:innerShdw>
                </a:effectLst>
                <a:latin typeface="HelveticaNeueLT Com 65 Md" pitchFamily="34" charset="0"/>
              </a:endParaRPr>
            </a:p>
          </p:txBody>
        </p:sp>
      </p:grpSp>
      <p:sp>
        <p:nvSpPr>
          <p:cNvPr id="72" name="Left Brace 71"/>
          <p:cNvSpPr/>
          <p:nvPr/>
        </p:nvSpPr>
        <p:spPr>
          <a:xfrm>
            <a:off x="7677547" y="3203390"/>
            <a:ext cx="1075975" cy="1513182"/>
          </a:xfrm>
          <a:prstGeom prst="leftBrace">
            <a:avLst>
              <a:gd name="adj1" fmla="val 35158"/>
              <a:gd name="adj2" fmla="val 50000"/>
            </a:avLst>
          </a:prstGeom>
          <a:ln w="19050">
            <a:solidFill>
              <a:schemeClr val="bg2"/>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Left Brace 72"/>
          <p:cNvSpPr/>
          <p:nvPr/>
        </p:nvSpPr>
        <p:spPr>
          <a:xfrm>
            <a:off x="6300881" y="3203390"/>
            <a:ext cx="974707" cy="1513182"/>
          </a:xfrm>
          <a:prstGeom prst="leftBrace">
            <a:avLst>
              <a:gd name="adj1" fmla="val 38811"/>
              <a:gd name="adj2" fmla="val 50000"/>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Left Brace 73"/>
          <p:cNvSpPr/>
          <p:nvPr/>
        </p:nvSpPr>
        <p:spPr>
          <a:xfrm>
            <a:off x="5808847" y="3203390"/>
            <a:ext cx="701087" cy="1513182"/>
          </a:xfrm>
          <a:prstGeom prst="leftBrace">
            <a:avLst>
              <a:gd name="adj1" fmla="val 53958"/>
              <a:gd name="adj2" fmla="val 50000"/>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 name="Left Brace 74"/>
          <p:cNvSpPr/>
          <p:nvPr/>
        </p:nvSpPr>
        <p:spPr>
          <a:xfrm>
            <a:off x="6990710" y="3203390"/>
            <a:ext cx="1075975" cy="1513182"/>
          </a:xfrm>
          <a:prstGeom prst="leftBrace">
            <a:avLst>
              <a:gd name="adj1" fmla="val 35158"/>
              <a:gd name="adj2" fmla="val 50000"/>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1" name="Straight Connector 70"/>
          <p:cNvCxnSpPr/>
          <p:nvPr/>
        </p:nvCxnSpPr>
        <p:spPr>
          <a:xfrm>
            <a:off x="5980021" y="5088944"/>
            <a:ext cx="2699172" cy="0"/>
          </a:xfrm>
          <a:prstGeom prst="line">
            <a:avLst/>
          </a:prstGeom>
          <a:ln w="19050">
            <a:solidFill>
              <a:schemeClr val="bg2"/>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980022" y="5421908"/>
            <a:ext cx="2699171" cy="0"/>
          </a:xfrm>
          <a:prstGeom prst="line">
            <a:avLst/>
          </a:prstGeom>
          <a:ln w="1905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34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PayPal logo guidelines</a:t>
            </a:r>
            <a:endParaRPr lang="en-US" dirty="0"/>
          </a:p>
        </p:txBody>
      </p:sp>
      <p:sp>
        <p:nvSpPr>
          <p:cNvPr id="109" name="Title 23"/>
          <p:cNvSpPr txBox="1">
            <a:spLocks/>
          </p:cNvSpPr>
          <p:nvPr/>
        </p:nvSpPr>
        <p:spPr>
          <a:xfrm>
            <a:off x="308963" y="1578379"/>
            <a:ext cx="2136424" cy="394980"/>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1800" dirty="0" smtClean="0">
                <a:solidFill>
                  <a:srgbClr val="00447C"/>
                </a:solidFill>
                <a:latin typeface="HelveticaNeueLT Com 65 Md" pitchFamily="34" charset="0"/>
              </a:rPr>
              <a:t>General rules</a:t>
            </a:r>
            <a:endParaRPr lang="en-US" sz="1800" dirty="0">
              <a:solidFill>
                <a:srgbClr val="00447C"/>
              </a:solidFill>
              <a:latin typeface="HelveticaNeueLT Com 65 Md" pitchFamily="34" charset="0"/>
            </a:endParaRPr>
          </a:p>
        </p:txBody>
      </p:sp>
      <p:sp>
        <p:nvSpPr>
          <p:cNvPr id="110" name="Title 23"/>
          <p:cNvSpPr txBox="1">
            <a:spLocks/>
          </p:cNvSpPr>
          <p:nvPr/>
        </p:nvSpPr>
        <p:spPr>
          <a:xfrm>
            <a:off x="308963" y="1875157"/>
            <a:ext cx="2541884" cy="4154983"/>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marL="228600" indent="-228600">
              <a:lnSpc>
                <a:spcPct val="100000"/>
              </a:lnSpc>
              <a:spcBef>
                <a:spcPts val="1200"/>
              </a:spcBef>
              <a:buSzPct val="100000"/>
              <a:buBlip>
                <a:blip r:embed="rId2"/>
              </a:buBlip>
            </a:pPr>
            <a:r>
              <a:rPr lang="en-US" sz="1400" dirty="0">
                <a:solidFill>
                  <a:srgbClr val="555457"/>
                </a:solidFill>
                <a:latin typeface="HelveticaNeueLT Com 55 Roman" pitchFamily="34" charset="0"/>
              </a:rPr>
              <a:t>Logo should not appear more than once on a </a:t>
            </a:r>
            <a:r>
              <a:rPr lang="en-US" sz="1400" dirty="0" smtClean="0">
                <a:solidFill>
                  <a:srgbClr val="555457"/>
                </a:solidFill>
                <a:latin typeface="HelveticaNeueLT Com 55 Roman" pitchFamily="34" charset="0"/>
              </a:rPr>
              <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single </a:t>
            </a:r>
            <a:r>
              <a:rPr lang="en-US" sz="1400" dirty="0">
                <a:solidFill>
                  <a:srgbClr val="555457"/>
                </a:solidFill>
                <a:latin typeface="HelveticaNeueLT Com 55 Roman" pitchFamily="34" charset="0"/>
              </a:rPr>
              <a:t>slide.</a:t>
            </a:r>
          </a:p>
          <a:p>
            <a:pPr marL="228600" indent="-228600">
              <a:lnSpc>
                <a:spcPct val="100000"/>
              </a:lnSpc>
              <a:spcBef>
                <a:spcPts val="1200"/>
              </a:spcBef>
              <a:buSzPct val="100000"/>
              <a:buBlip>
                <a:blip r:embed="rId2"/>
              </a:buBlip>
            </a:pPr>
            <a:r>
              <a:rPr lang="en-US" sz="1400" dirty="0">
                <a:solidFill>
                  <a:srgbClr val="555457"/>
                </a:solidFill>
                <a:latin typeface="HelveticaNeueLT Com 55 Roman" pitchFamily="34" charset="0"/>
              </a:rPr>
              <a:t>Always maintain required clear space around the logo as illustrated.</a:t>
            </a:r>
          </a:p>
          <a:p>
            <a:pPr marL="228600" indent="-228600">
              <a:lnSpc>
                <a:spcPct val="100000"/>
              </a:lnSpc>
              <a:spcBef>
                <a:spcPts val="1200"/>
              </a:spcBef>
              <a:buSzPct val="100000"/>
              <a:buBlip>
                <a:blip r:embed="rId2"/>
              </a:buBlip>
            </a:pPr>
            <a:r>
              <a:rPr lang="en-US" sz="1400" dirty="0">
                <a:solidFill>
                  <a:srgbClr val="555457"/>
                </a:solidFill>
                <a:latin typeface="HelveticaNeueLT Com 55 Roman" pitchFamily="34" charset="0"/>
              </a:rPr>
              <a:t>Solid white or black versions should only be used where color is not </a:t>
            </a:r>
            <a:r>
              <a:rPr lang="en-US" sz="1400" dirty="0" smtClean="0">
                <a:solidFill>
                  <a:srgbClr val="555457"/>
                </a:solidFill>
                <a:latin typeface="HelveticaNeueLT Com 55 Roman" pitchFamily="34" charset="0"/>
              </a:rPr>
              <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an </a:t>
            </a:r>
            <a:r>
              <a:rPr lang="en-US" sz="1400" dirty="0">
                <a:solidFill>
                  <a:srgbClr val="555457"/>
                </a:solidFill>
                <a:latin typeface="HelveticaNeueLT Com 55 Roman" pitchFamily="34" charset="0"/>
              </a:rPr>
              <a:t>option.</a:t>
            </a:r>
          </a:p>
          <a:p>
            <a:pPr marL="228600" indent="-228600">
              <a:lnSpc>
                <a:spcPct val="100000"/>
              </a:lnSpc>
              <a:spcBef>
                <a:spcPts val="1200"/>
              </a:spcBef>
              <a:buSzPct val="100000"/>
              <a:buBlip>
                <a:blip r:embed="rId2"/>
              </a:buBlip>
            </a:pPr>
            <a:r>
              <a:rPr lang="en-US" sz="1400" dirty="0">
                <a:solidFill>
                  <a:srgbClr val="555457"/>
                </a:solidFill>
                <a:latin typeface="HelveticaNeueLT Com 55 Roman" pitchFamily="34" charset="0"/>
              </a:rPr>
              <a:t>Don’t use logo as part </a:t>
            </a:r>
            <a:r>
              <a:rPr lang="en-US" sz="1400" dirty="0" smtClean="0">
                <a:solidFill>
                  <a:srgbClr val="555457"/>
                </a:solidFill>
                <a:latin typeface="HelveticaNeueLT Com 55 Roman" pitchFamily="34" charset="0"/>
              </a:rPr>
              <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of </a:t>
            </a:r>
            <a:r>
              <a:rPr lang="en-US" sz="1400" dirty="0">
                <a:solidFill>
                  <a:srgbClr val="555457"/>
                </a:solidFill>
                <a:latin typeface="HelveticaNeueLT Com 55 Roman" pitchFamily="34" charset="0"/>
              </a:rPr>
              <a:t>a sentence within a block of copy.</a:t>
            </a:r>
          </a:p>
          <a:p>
            <a:pPr marL="228600" indent="-228600">
              <a:lnSpc>
                <a:spcPct val="100000"/>
              </a:lnSpc>
              <a:spcBef>
                <a:spcPts val="1200"/>
              </a:spcBef>
              <a:buSzPct val="100000"/>
              <a:buBlip>
                <a:blip r:embed="rId2"/>
              </a:buBlip>
            </a:pPr>
            <a:r>
              <a:rPr lang="en-US" sz="1400" dirty="0">
                <a:solidFill>
                  <a:srgbClr val="555457"/>
                </a:solidFill>
                <a:latin typeface="HelveticaNeueLT Com 55 Roman" pitchFamily="34" charset="0"/>
              </a:rPr>
              <a:t>Ensure color is </a:t>
            </a:r>
            <a:r>
              <a:rPr lang="en-US" sz="1400" dirty="0" smtClean="0">
                <a:solidFill>
                  <a:srgbClr val="555457"/>
                </a:solidFill>
                <a:latin typeface="HelveticaNeueLT Com 55 Roman" pitchFamily="34" charset="0"/>
              </a:rPr>
              <a:t>accurate:</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Pay </a:t>
            </a:r>
            <a:r>
              <a:rPr lang="en-US" sz="1400" dirty="0">
                <a:solidFill>
                  <a:srgbClr val="555457"/>
                </a:solidFill>
                <a:latin typeface="HelveticaNeueLT Com 55 Roman" pitchFamily="34" charset="0"/>
              </a:rPr>
              <a:t>blue: RGB 0 | 68 | </a:t>
            </a:r>
            <a:r>
              <a:rPr lang="en-US" sz="1400" dirty="0" smtClean="0">
                <a:solidFill>
                  <a:srgbClr val="555457"/>
                </a:solidFill>
                <a:latin typeface="HelveticaNeueLT Com 55 Roman" pitchFamily="34" charset="0"/>
              </a:rPr>
              <a:t>124</a:t>
            </a:r>
            <a:br>
              <a:rPr lang="en-US" sz="1400" dirty="0" smtClean="0">
                <a:solidFill>
                  <a:srgbClr val="555457"/>
                </a:solidFill>
                <a:latin typeface="HelveticaNeueLT Com 55 Roman" pitchFamily="34" charset="0"/>
              </a:rPr>
            </a:br>
            <a:r>
              <a:rPr lang="en-US" sz="1400" dirty="0" smtClean="0">
                <a:solidFill>
                  <a:srgbClr val="555457"/>
                </a:solidFill>
                <a:latin typeface="HelveticaNeueLT Com 55 Roman" pitchFamily="34" charset="0"/>
              </a:rPr>
              <a:t>Pal </a:t>
            </a:r>
            <a:r>
              <a:rPr lang="en-US" sz="1400" dirty="0">
                <a:solidFill>
                  <a:srgbClr val="555457"/>
                </a:solidFill>
                <a:latin typeface="HelveticaNeueLT Com 55 Roman" pitchFamily="34" charset="0"/>
              </a:rPr>
              <a:t>blue: RGB 0 | 121 | </a:t>
            </a:r>
            <a:r>
              <a:rPr lang="en-US" sz="1400" dirty="0" smtClean="0">
                <a:solidFill>
                  <a:srgbClr val="555457"/>
                </a:solidFill>
                <a:latin typeface="HelveticaNeueLT Com 55 Roman" pitchFamily="34" charset="0"/>
              </a:rPr>
              <a:t>193</a:t>
            </a:r>
            <a:endParaRPr lang="en-US" sz="1400" dirty="0">
              <a:solidFill>
                <a:srgbClr val="555457"/>
              </a:solidFill>
              <a:latin typeface="HelveticaNeueLT Com 55 Roman" pitchFamily="34" charset="0"/>
            </a:endParaRPr>
          </a:p>
        </p:txBody>
      </p:sp>
      <p:sp>
        <p:nvSpPr>
          <p:cNvPr id="115" name="Title 23"/>
          <p:cNvSpPr txBox="1">
            <a:spLocks/>
          </p:cNvSpPr>
          <p:nvPr/>
        </p:nvSpPr>
        <p:spPr>
          <a:xfrm>
            <a:off x="3241207" y="1578378"/>
            <a:ext cx="1627991" cy="400110"/>
          </a:xfrm>
          <a:prstGeom prst="rect">
            <a:avLst/>
          </a:prstGeom>
          <a:noFill/>
        </p:spPr>
        <p:txBody>
          <a:bodyPr wrap="square" rtlCol="0">
            <a:spAutoFit/>
          </a:bodyPr>
          <a:lstStyle>
            <a:defPPr>
              <a:defRPr lang="en-US"/>
            </a:defPPr>
            <a:lvl1pPr>
              <a:lnSpc>
                <a:spcPts val="2400"/>
              </a:lnSpc>
              <a:defRPr spc="-20">
                <a:solidFill>
                  <a:srgbClr val="00447C"/>
                </a:solidFill>
                <a:latin typeface="HelveticaNeueLT Com 65 Md" pitchFamily="34" charset="0"/>
              </a:defRPr>
            </a:lvl1pPr>
          </a:lstStyle>
          <a:p>
            <a:r>
              <a:rPr lang="en-US" dirty="0" smtClean="0"/>
              <a:t>Clear space</a:t>
            </a:r>
            <a:endParaRPr lang="en-US" dirty="0"/>
          </a:p>
        </p:txBody>
      </p:sp>
      <p:sp>
        <p:nvSpPr>
          <p:cNvPr id="116" name="Title 23"/>
          <p:cNvSpPr txBox="1">
            <a:spLocks/>
          </p:cNvSpPr>
          <p:nvPr/>
        </p:nvSpPr>
        <p:spPr>
          <a:xfrm>
            <a:off x="3241207" y="1875158"/>
            <a:ext cx="2221767" cy="954107"/>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pPr>
              <a:lnSpc>
                <a:spcPct val="100000"/>
              </a:lnSpc>
            </a:pPr>
            <a:r>
              <a:rPr lang="en-US" sz="1400" dirty="0" smtClean="0">
                <a:solidFill>
                  <a:srgbClr val="555457"/>
                </a:solidFill>
                <a:latin typeface="HelveticaNeueLT Com 55 Roman" pitchFamily="34" charset="0"/>
              </a:rPr>
              <a:t>Preferred space should be equal to the full height of the “P” (which is same as width).  </a:t>
            </a:r>
            <a:endParaRPr lang="en-US" sz="1400" dirty="0">
              <a:solidFill>
                <a:srgbClr val="555457"/>
              </a:solidFill>
              <a:latin typeface="HelveticaNeueLT Com 55 Roman" pitchFamily="34" charset="0"/>
            </a:endParaRPr>
          </a:p>
        </p:txBody>
      </p:sp>
      <p:cxnSp>
        <p:nvCxnSpPr>
          <p:cNvPr id="50" name="Straight Connector 49"/>
          <p:cNvCxnSpPr/>
          <p:nvPr/>
        </p:nvCxnSpPr>
        <p:spPr>
          <a:xfrm>
            <a:off x="3027071" y="1686267"/>
            <a:ext cx="0" cy="4452976"/>
          </a:xfrm>
          <a:prstGeom prst="line">
            <a:avLst/>
          </a:prstGeom>
          <a:ln>
            <a:solidFill>
              <a:srgbClr val="C7C7C7"/>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5972954" y="1686267"/>
            <a:ext cx="2715434" cy="1142998"/>
            <a:chOff x="7779437" y="1799489"/>
            <a:chExt cx="3767716" cy="1585932"/>
          </a:xfrm>
        </p:grpSpPr>
        <p:sp>
          <p:nvSpPr>
            <p:cNvPr id="28" name="Freeform 8"/>
            <p:cNvSpPr>
              <a:spLocks noEditPoints="1"/>
            </p:cNvSpPr>
            <p:nvPr/>
          </p:nvSpPr>
          <p:spPr bwMode="auto">
            <a:xfrm>
              <a:off x="7791204" y="1813205"/>
              <a:ext cx="509465" cy="514709"/>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chemeClr val="bg2">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9" name="Freeform 8"/>
            <p:cNvSpPr>
              <a:spLocks noEditPoints="1"/>
            </p:cNvSpPr>
            <p:nvPr/>
          </p:nvSpPr>
          <p:spPr bwMode="auto">
            <a:xfrm>
              <a:off x="7791204" y="2861847"/>
              <a:ext cx="509465" cy="514709"/>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chemeClr val="bg2">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cxnSp>
          <p:nvCxnSpPr>
            <p:cNvPr id="32" name="Straight Connector 31"/>
            <p:cNvCxnSpPr/>
            <p:nvPr/>
          </p:nvCxnSpPr>
          <p:spPr>
            <a:xfrm>
              <a:off x="8303723" y="1817777"/>
              <a:ext cx="0" cy="1562494"/>
            </a:xfrm>
            <a:prstGeom prst="line">
              <a:avLst/>
            </a:prstGeom>
            <a:noFill/>
            <a:ln w="12700" cap="rnd">
              <a:solidFill>
                <a:schemeClr val="bg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cxnSp>
        <p:cxnSp>
          <p:nvCxnSpPr>
            <p:cNvPr id="34" name="Straight Connector 33"/>
            <p:cNvCxnSpPr/>
            <p:nvPr/>
          </p:nvCxnSpPr>
          <p:spPr>
            <a:xfrm>
              <a:off x="7779437" y="2323342"/>
              <a:ext cx="3767716" cy="0"/>
            </a:xfrm>
            <a:prstGeom prst="line">
              <a:avLst/>
            </a:prstGeom>
            <a:noFill/>
            <a:ln w="12700" cap="rnd">
              <a:solidFill>
                <a:schemeClr val="bg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cxnSp>
        <p:cxnSp>
          <p:nvCxnSpPr>
            <p:cNvPr id="36" name="Straight Connector 35"/>
            <p:cNvCxnSpPr/>
            <p:nvPr/>
          </p:nvCxnSpPr>
          <p:spPr>
            <a:xfrm>
              <a:off x="7785480" y="2853023"/>
              <a:ext cx="3750522" cy="0"/>
            </a:xfrm>
            <a:prstGeom prst="line">
              <a:avLst/>
            </a:prstGeom>
            <a:noFill/>
            <a:ln w="12700" cap="rnd">
              <a:solidFill>
                <a:schemeClr val="bg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cxnSp>
        <p:cxnSp>
          <p:nvCxnSpPr>
            <p:cNvPr id="37" name="Straight Connector 36"/>
            <p:cNvCxnSpPr/>
            <p:nvPr/>
          </p:nvCxnSpPr>
          <p:spPr>
            <a:xfrm flipH="1">
              <a:off x="11021864" y="1799489"/>
              <a:ext cx="4390" cy="1585932"/>
            </a:xfrm>
            <a:prstGeom prst="line">
              <a:avLst/>
            </a:prstGeom>
            <a:noFill/>
            <a:ln w="12700" cap="rnd">
              <a:solidFill>
                <a:schemeClr val="bg2"/>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cxnSp>
        <p:sp>
          <p:nvSpPr>
            <p:cNvPr id="38" name="Freeform 8"/>
            <p:cNvSpPr>
              <a:spLocks noEditPoints="1"/>
            </p:cNvSpPr>
            <p:nvPr/>
          </p:nvSpPr>
          <p:spPr bwMode="auto">
            <a:xfrm>
              <a:off x="11031854" y="1808633"/>
              <a:ext cx="509465" cy="514709"/>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chemeClr val="bg2">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0" name="Rectangle 39"/>
            <p:cNvSpPr/>
            <p:nvPr/>
          </p:nvSpPr>
          <p:spPr bwMode="auto">
            <a:xfrm>
              <a:off x="7779437" y="1799489"/>
              <a:ext cx="3761882" cy="1585932"/>
            </a:xfrm>
            <a:prstGeom prst="rect">
              <a:avLst/>
            </a:prstGeom>
            <a:noFill/>
            <a:ln w="12700" cap="rnd">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41" name="Group 40"/>
            <p:cNvGrpSpPr>
              <a:grpSpLocks noChangeAspect="1"/>
            </p:cNvGrpSpPr>
            <p:nvPr/>
          </p:nvGrpSpPr>
          <p:grpSpPr>
            <a:xfrm>
              <a:off x="8303723" y="2327676"/>
              <a:ext cx="2718141" cy="697517"/>
              <a:chOff x="3209928" y="2693997"/>
              <a:chExt cx="5759447" cy="1477967"/>
            </a:xfrm>
          </p:grpSpPr>
          <p:sp>
            <p:nvSpPr>
              <p:cNvPr id="43" name="Freeform 6"/>
              <p:cNvSpPr>
                <a:spLocks noEditPoints="1"/>
              </p:cNvSpPr>
              <p:nvPr/>
            </p:nvSpPr>
            <p:spPr bwMode="auto">
              <a:xfrm>
                <a:off x="7078668" y="2941647"/>
                <a:ext cx="911226" cy="869953"/>
              </a:xfrm>
              <a:custGeom>
                <a:avLst/>
                <a:gdLst>
                  <a:gd name="T0" fmla="*/ 144 w 243"/>
                  <a:gd name="T1" fmla="*/ 172 h 232"/>
                  <a:gd name="T2" fmla="*/ 127 w 243"/>
                  <a:gd name="T3" fmla="*/ 180 h 232"/>
                  <a:gd name="T4" fmla="*/ 105 w 243"/>
                  <a:gd name="T5" fmla="*/ 185 h 232"/>
                  <a:gd name="T6" fmla="*/ 81 w 243"/>
                  <a:gd name="T7" fmla="*/ 181 h 232"/>
                  <a:gd name="T8" fmla="*/ 73 w 243"/>
                  <a:gd name="T9" fmla="*/ 165 h 232"/>
                  <a:gd name="T10" fmla="*/ 79 w 243"/>
                  <a:gd name="T11" fmla="*/ 144 h 232"/>
                  <a:gd name="T12" fmla="*/ 97 w 243"/>
                  <a:gd name="T13" fmla="*/ 132 h 232"/>
                  <a:gd name="T14" fmla="*/ 125 w 243"/>
                  <a:gd name="T15" fmla="*/ 126 h 232"/>
                  <a:gd name="T16" fmla="*/ 156 w 243"/>
                  <a:gd name="T17" fmla="*/ 122 h 232"/>
                  <a:gd name="T18" fmla="*/ 159 w 243"/>
                  <a:gd name="T19" fmla="*/ 127 h 232"/>
                  <a:gd name="T20" fmla="*/ 151 w 243"/>
                  <a:gd name="T21" fmla="*/ 163 h 232"/>
                  <a:gd name="T22" fmla="*/ 144 w 243"/>
                  <a:gd name="T23" fmla="*/ 172 h 232"/>
                  <a:gd name="T24" fmla="*/ 219 w 243"/>
                  <a:gd name="T25" fmla="*/ 13 h 232"/>
                  <a:gd name="T26" fmla="*/ 143 w 243"/>
                  <a:gd name="T27" fmla="*/ 0 h 232"/>
                  <a:gd name="T28" fmla="*/ 92 w 243"/>
                  <a:gd name="T29" fmla="*/ 4 h 232"/>
                  <a:gd name="T30" fmla="*/ 70 w 243"/>
                  <a:gd name="T31" fmla="*/ 8 h 232"/>
                  <a:gd name="T32" fmla="*/ 52 w 243"/>
                  <a:gd name="T33" fmla="*/ 27 h 232"/>
                  <a:gd name="T34" fmla="*/ 47 w 243"/>
                  <a:gd name="T35" fmla="*/ 48 h 232"/>
                  <a:gd name="T36" fmla="*/ 55 w 243"/>
                  <a:gd name="T37" fmla="*/ 60 h 232"/>
                  <a:gd name="T38" fmla="*/ 80 w 243"/>
                  <a:gd name="T39" fmla="*/ 53 h 232"/>
                  <a:gd name="T40" fmla="*/ 120 w 243"/>
                  <a:gd name="T41" fmla="*/ 48 h 232"/>
                  <a:gd name="T42" fmla="*/ 158 w 243"/>
                  <a:gd name="T43" fmla="*/ 53 h 232"/>
                  <a:gd name="T44" fmla="*/ 171 w 243"/>
                  <a:gd name="T45" fmla="*/ 72 h 232"/>
                  <a:gd name="T46" fmla="*/ 170 w 243"/>
                  <a:gd name="T47" fmla="*/ 78 h 232"/>
                  <a:gd name="T48" fmla="*/ 164 w 243"/>
                  <a:gd name="T49" fmla="*/ 82 h 232"/>
                  <a:gd name="T50" fmla="*/ 102 w 243"/>
                  <a:gd name="T51" fmla="*/ 89 h 232"/>
                  <a:gd name="T52" fmla="*/ 48 w 243"/>
                  <a:gd name="T53" fmla="*/ 103 h 232"/>
                  <a:gd name="T54" fmla="*/ 12 w 243"/>
                  <a:gd name="T55" fmla="*/ 132 h 232"/>
                  <a:gd name="T56" fmla="*/ 0 w 243"/>
                  <a:gd name="T57" fmla="*/ 176 h 232"/>
                  <a:gd name="T58" fmla="*/ 17 w 243"/>
                  <a:gd name="T59" fmla="*/ 216 h 232"/>
                  <a:gd name="T60" fmla="*/ 61 w 243"/>
                  <a:gd name="T61" fmla="*/ 232 h 232"/>
                  <a:gd name="T62" fmla="*/ 88 w 243"/>
                  <a:gd name="T63" fmla="*/ 229 h 232"/>
                  <a:gd name="T64" fmla="*/ 108 w 243"/>
                  <a:gd name="T65" fmla="*/ 222 h 232"/>
                  <a:gd name="T66" fmla="*/ 126 w 243"/>
                  <a:gd name="T67" fmla="*/ 213 h 232"/>
                  <a:gd name="T68" fmla="*/ 142 w 243"/>
                  <a:gd name="T69" fmla="*/ 202 h 232"/>
                  <a:gd name="T70" fmla="*/ 142 w 243"/>
                  <a:gd name="T71" fmla="*/ 202 h 232"/>
                  <a:gd name="T72" fmla="*/ 140 w 243"/>
                  <a:gd name="T73" fmla="*/ 209 h 232"/>
                  <a:gd name="T74" fmla="*/ 140 w 243"/>
                  <a:gd name="T75" fmla="*/ 209 h 232"/>
                  <a:gd name="T76" fmla="*/ 140 w 243"/>
                  <a:gd name="T77" fmla="*/ 209 h 232"/>
                  <a:gd name="T78" fmla="*/ 152 w 243"/>
                  <a:gd name="T79" fmla="*/ 225 h 232"/>
                  <a:gd name="T80" fmla="*/ 152 w 243"/>
                  <a:gd name="T81" fmla="*/ 225 h 232"/>
                  <a:gd name="T82" fmla="*/ 152 w 243"/>
                  <a:gd name="T83" fmla="*/ 225 h 232"/>
                  <a:gd name="T84" fmla="*/ 152 w 243"/>
                  <a:gd name="T85" fmla="*/ 225 h 232"/>
                  <a:gd name="T86" fmla="*/ 185 w 243"/>
                  <a:gd name="T87" fmla="*/ 225 h 232"/>
                  <a:gd name="T88" fmla="*/ 191 w 243"/>
                  <a:gd name="T89" fmla="*/ 225 h 232"/>
                  <a:gd name="T90" fmla="*/ 192 w 243"/>
                  <a:gd name="T91" fmla="*/ 225 h 232"/>
                  <a:gd name="T92" fmla="*/ 210 w 243"/>
                  <a:gd name="T93" fmla="*/ 209 h 232"/>
                  <a:gd name="T94" fmla="*/ 241 w 243"/>
                  <a:gd name="T95" fmla="*/ 76 h 232"/>
                  <a:gd name="T96" fmla="*/ 242 w 243"/>
                  <a:gd name="T97" fmla="*/ 65 h 232"/>
                  <a:gd name="T98" fmla="*/ 243 w 243"/>
                  <a:gd name="T99" fmla="*/ 55 h 232"/>
                  <a:gd name="T100" fmla="*/ 219 w 243"/>
                  <a:gd name="T101"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 h="232">
                    <a:moveTo>
                      <a:pt x="144" y="172"/>
                    </a:moveTo>
                    <a:cubicBezTo>
                      <a:pt x="139" y="175"/>
                      <a:pt x="133" y="178"/>
                      <a:pt x="127" y="180"/>
                    </a:cubicBezTo>
                    <a:cubicBezTo>
                      <a:pt x="120" y="184"/>
                      <a:pt x="112" y="185"/>
                      <a:pt x="105" y="185"/>
                    </a:cubicBezTo>
                    <a:cubicBezTo>
                      <a:pt x="95" y="185"/>
                      <a:pt x="87" y="184"/>
                      <a:pt x="81" y="181"/>
                    </a:cubicBezTo>
                    <a:cubicBezTo>
                      <a:pt x="76" y="178"/>
                      <a:pt x="73" y="172"/>
                      <a:pt x="73" y="165"/>
                    </a:cubicBezTo>
                    <a:cubicBezTo>
                      <a:pt x="73" y="156"/>
                      <a:pt x="75" y="149"/>
                      <a:pt x="79" y="144"/>
                    </a:cubicBezTo>
                    <a:cubicBezTo>
                      <a:pt x="83" y="139"/>
                      <a:pt x="90" y="135"/>
                      <a:pt x="97" y="132"/>
                    </a:cubicBezTo>
                    <a:cubicBezTo>
                      <a:pt x="105" y="129"/>
                      <a:pt x="114" y="127"/>
                      <a:pt x="125" y="126"/>
                    </a:cubicBezTo>
                    <a:cubicBezTo>
                      <a:pt x="135" y="125"/>
                      <a:pt x="154" y="122"/>
                      <a:pt x="156" y="122"/>
                    </a:cubicBezTo>
                    <a:cubicBezTo>
                      <a:pt x="159" y="122"/>
                      <a:pt x="160" y="121"/>
                      <a:pt x="159" y="127"/>
                    </a:cubicBezTo>
                    <a:cubicBezTo>
                      <a:pt x="159" y="130"/>
                      <a:pt x="153" y="153"/>
                      <a:pt x="151" y="163"/>
                    </a:cubicBezTo>
                    <a:cubicBezTo>
                      <a:pt x="150" y="166"/>
                      <a:pt x="146" y="171"/>
                      <a:pt x="144" y="172"/>
                    </a:cubicBezTo>
                    <a:close/>
                    <a:moveTo>
                      <a:pt x="219" y="13"/>
                    </a:moveTo>
                    <a:cubicBezTo>
                      <a:pt x="203" y="4"/>
                      <a:pt x="178" y="0"/>
                      <a:pt x="143" y="0"/>
                    </a:cubicBezTo>
                    <a:cubicBezTo>
                      <a:pt x="126" y="0"/>
                      <a:pt x="109" y="1"/>
                      <a:pt x="92" y="4"/>
                    </a:cubicBezTo>
                    <a:cubicBezTo>
                      <a:pt x="80" y="6"/>
                      <a:pt x="78" y="6"/>
                      <a:pt x="70" y="8"/>
                    </a:cubicBezTo>
                    <a:cubicBezTo>
                      <a:pt x="54" y="11"/>
                      <a:pt x="52" y="27"/>
                      <a:pt x="52" y="27"/>
                    </a:cubicBezTo>
                    <a:cubicBezTo>
                      <a:pt x="47" y="48"/>
                      <a:pt x="47" y="48"/>
                      <a:pt x="47" y="48"/>
                    </a:cubicBezTo>
                    <a:cubicBezTo>
                      <a:pt x="44" y="62"/>
                      <a:pt x="52" y="61"/>
                      <a:pt x="55" y="60"/>
                    </a:cubicBezTo>
                    <a:cubicBezTo>
                      <a:pt x="62" y="58"/>
                      <a:pt x="66" y="56"/>
                      <a:pt x="80" y="53"/>
                    </a:cubicBezTo>
                    <a:cubicBezTo>
                      <a:pt x="94" y="50"/>
                      <a:pt x="108" y="48"/>
                      <a:pt x="120" y="48"/>
                    </a:cubicBezTo>
                    <a:cubicBezTo>
                      <a:pt x="137" y="48"/>
                      <a:pt x="150" y="49"/>
                      <a:pt x="158" y="53"/>
                    </a:cubicBezTo>
                    <a:cubicBezTo>
                      <a:pt x="167" y="57"/>
                      <a:pt x="171" y="63"/>
                      <a:pt x="171" y="72"/>
                    </a:cubicBezTo>
                    <a:cubicBezTo>
                      <a:pt x="171" y="74"/>
                      <a:pt x="171" y="76"/>
                      <a:pt x="170" y="78"/>
                    </a:cubicBezTo>
                    <a:cubicBezTo>
                      <a:pt x="170" y="80"/>
                      <a:pt x="168" y="81"/>
                      <a:pt x="164" y="82"/>
                    </a:cubicBezTo>
                    <a:cubicBezTo>
                      <a:pt x="140" y="83"/>
                      <a:pt x="123" y="86"/>
                      <a:pt x="102" y="89"/>
                    </a:cubicBezTo>
                    <a:cubicBezTo>
                      <a:pt x="81" y="92"/>
                      <a:pt x="63" y="97"/>
                      <a:pt x="48" y="103"/>
                    </a:cubicBezTo>
                    <a:cubicBezTo>
                      <a:pt x="32" y="111"/>
                      <a:pt x="20" y="120"/>
                      <a:pt x="12" y="132"/>
                    </a:cubicBezTo>
                    <a:cubicBezTo>
                      <a:pt x="4" y="144"/>
                      <a:pt x="0" y="159"/>
                      <a:pt x="0" y="176"/>
                    </a:cubicBezTo>
                    <a:cubicBezTo>
                      <a:pt x="0" y="193"/>
                      <a:pt x="6" y="206"/>
                      <a:pt x="17" y="216"/>
                    </a:cubicBezTo>
                    <a:cubicBezTo>
                      <a:pt x="28" y="227"/>
                      <a:pt x="43" y="232"/>
                      <a:pt x="61" y="232"/>
                    </a:cubicBezTo>
                    <a:cubicBezTo>
                      <a:pt x="73" y="231"/>
                      <a:pt x="82" y="231"/>
                      <a:pt x="88" y="229"/>
                    </a:cubicBezTo>
                    <a:cubicBezTo>
                      <a:pt x="94" y="228"/>
                      <a:pt x="101" y="225"/>
                      <a:pt x="108" y="222"/>
                    </a:cubicBezTo>
                    <a:cubicBezTo>
                      <a:pt x="114" y="220"/>
                      <a:pt x="120" y="217"/>
                      <a:pt x="126" y="213"/>
                    </a:cubicBezTo>
                    <a:cubicBezTo>
                      <a:pt x="132" y="208"/>
                      <a:pt x="136" y="205"/>
                      <a:pt x="142" y="202"/>
                    </a:cubicBezTo>
                    <a:cubicBezTo>
                      <a:pt x="142" y="202"/>
                      <a:pt x="142" y="202"/>
                      <a:pt x="142" y="202"/>
                    </a:cubicBezTo>
                    <a:cubicBezTo>
                      <a:pt x="140" y="209"/>
                      <a:pt x="140" y="209"/>
                      <a:pt x="140" y="209"/>
                    </a:cubicBezTo>
                    <a:cubicBezTo>
                      <a:pt x="140" y="209"/>
                      <a:pt x="140" y="209"/>
                      <a:pt x="140" y="209"/>
                    </a:cubicBezTo>
                    <a:cubicBezTo>
                      <a:pt x="140" y="209"/>
                      <a:pt x="140" y="209"/>
                      <a:pt x="140" y="209"/>
                    </a:cubicBezTo>
                    <a:cubicBezTo>
                      <a:pt x="139" y="217"/>
                      <a:pt x="143" y="224"/>
                      <a:pt x="152" y="225"/>
                    </a:cubicBezTo>
                    <a:cubicBezTo>
                      <a:pt x="152" y="225"/>
                      <a:pt x="152" y="225"/>
                      <a:pt x="152" y="225"/>
                    </a:cubicBezTo>
                    <a:cubicBezTo>
                      <a:pt x="152" y="225"/>
                      <a:pt x="152" y="225"/>
                      <a:pt x="152" y="225"/>
                    </a:cubicBezTo>
                    <a:cubicBezTo>
                      <a:pt x="152" y="225"/>
                      <a:pt x="152" y="225"/>
                      <a:pt x="152" y="225"/>
                    </a:cubicBezTo>
                    <a:cubicBezTo>
                      <a:pt x="158" y="225"/>
                      <a:pt x="176" y="225"/>
                      <a:pt x="185" y="225"/>
                    </a:cubicBezTo>
                    <a:cubicBezTo>
                      <a:pt x="191" y="225"/>
                      <a:pt x="191" y="225"/>
                      <a:pt x="191" y="225"/>
                    </a:cubicBezTo>
                    <a:cubicBezTo>
                      <a:pt x="191" y="225"/>
                      <a:pt x="191" y="225"/>
                      <a:pt x="192" y="225"/>
                    </a:cubicBezTo>
                    <a:cubicBezTo>
                      <a:pt x="200" y="224"/>
                      <a:pt x="208" y="217"/>
                      <a:pt x="210" y="209"/>
                    </a:cubicBezTo>
                    <a:cubicBezTo>
                      <a:pt x="241" y="76"/>
                      <a:pt x="241" y="76"/>
                      <a:pt x="241" y="76"/>
                    </a:cubicBezTo>
                    <a:cubicBezTo>
                      <a:pt x="241" y="73"/>
                      <a:pt x="242" y="69"/>
                      <a:pt x="242" y="65"/>
                    </a:cubicBezTo>
                    <a:cubicBezTo>
                      <a:pt x="242" y="61"/>
                      <a:pt x="243" y="57"/>
                      <a:pt x="243" y="55"/>
                    </a:cubicBezTo>
                    <a:cubicBezTo>
                      <a:pt x="243" y="36"/>
                      <a:pt x="235" y="22"/>
                      <a:pt x="219" y="1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7"/>
              <p:cNvSpPr>
                <a:spLocks/>
              </p:cNvSpPr>
              <p:nvPr/>
            </p:nvSpPr>
            <p:spPr bwMode="auto">
              <a:xfrm>
                <a:off x="5156203" y="2949585"/>
                <a:ext cx="996952" cy="1222379"/>
              </a:xfrm>
              <a:custGeom>
                <a:avLst/>
                <a:gdLst>
                  <a:gd name="T0" fmla="*/ 201 w 266"/>
                  <a:gd name="T1" fmla="*/ 1 h 326"/>
                  <a:gd name="T2" fmla="*/ 174 w 266"/>
                  <a:gd name="T3" fmla="*/ 17 h 326"/>
                  <a:gd name="T4" fmla="*/ 108 w 266"/>
                  <a:gd name="T5" fmla="*/ 131 h 326"/>
                  <a:gd name="T6" fmla="*/ 101 w 266"/>
                  <a:gd name="T7" fmla="*/ 131 h 326"/>
                  <a:gd name="T8" fmla="*/ 82 w 266"/>
                  <a:gd name="T9" fmla="*/ 18 h 326"/>
                  <a:gd name="T10" fmla="*/ 59 w 266"/>
                  <a:gd name="T11" fmla="*/ 1 h 326"/>
                  <a:gd name="T12" fmla="*/ 21 w 266"/>
                  <a:gd name="T13" fmla="*/ 1 h 326"/>
                  <a:gd name="T14" fmla="*/ 9 w 266"/>
                  <a:gd name="T15" fmla="*/ 17 h 326"/>
                  <a:gd name="T16" fmla="*/ 43 w 266"/>
                  <a:gd name="T17" fmla="*/ 219 h 326"/>
                  <a:gd name="T18" fmla="*/ 43 w 266"/>
                  <a:gd name="T19" fmla="*/ 244 h 326"/>
                  <a:gd name="T20" fmla="*/ 5 w 266"/>
                  <a:gd name="T21" fmla="*/ 309 h 326"/>
                  <a:gd name="T22" fmla="*/ 12 w 266"/>
                  <a:gd name="T23" fmla="*/ 326 h 326"/>
                  <a:gd name="T24" fmla="*/ 56 w 266"/>
                  <a:gd name="T25" fmla="*/ 326 h 326"/>
                  <a:gd name="T26" fmla="*/ 82 w 266"/>
                  <a:gd name="T27" fmla="*/ 309 h 326"/>
                  <a:gd name="T28" fmla="*/ 250 w 266"/>
                  <a:gd name="T29" fmla="*/ 25 h 326"/>
                  <a:gd name="T30" fmla="*/ 252 w 266"/>
                  <a:gd name="T31" fmla="*/ 1 h 326"/>
                  <a:gd name="T32" fmla="*/ 201 w 266"/>
                  <a:gd name="T33" fmla="*/ 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326">
                    <a:moveTo>
                      <a:pt x="201" y="1"/>
                    </a:moveTo>
                    <a:cubicBezTo>
                      <a:pt x="192" y="1"/>
                      <a:pt x="180" y="8"/>
                      <a:pt x="174" y="17"/>
                    </a:cubicBezTo>
                    <a:cubicBezTo>
                      <a:pt x="174" y="17"/>
                      <a:pt x="114" y="121"/>
                      <a:pt x="108" y="131"/>
                    </a:cubicBezTo>
                    <a:cubicBezTo>
                      <a:pt x="105" y="137"/>
                      <a:pt x="101" y="133"/>
                      <a:pt x="101" y="131"/>
                    </a:cubicBezTo>
                    <a:cubicBezTo>
                      <a:pt x="100" y="128"/>
                      <a:pt x="82" y="18"/>
                      <a:pt x="82" y="18"/>
                    </a:cubicBezTo>
                    <a:cubicBezTo>
                      <a:pt x="80" y="9"/>
                      <a:pt x="71" y="1"/>
                      <a:pt x="59" y="1"/>
                    </a:cubicBezTo>
                    <a:cubicBezTo>
                      <a:pt x="21" y="1"/>
                      <a:pt x="21" y="1"/>
                      <a:pt x="21" y="1"/>
                    </a:cubicBezTo>
                    <a:cubicBezTo>
                      <a:pt x="12" y="1"/>
                      <a:pt x="7" y="8"/>
                      <a:pt x="9" y="17"/>
                    </a:cubicBezTo>
                    <a:cubicBezTo>
                      <a:pt x="9" y="17"/>
                      <a:pt x="37" y="181"/>
                      <a:pt x="43" y="219"/>
                    </a:cubicBezTo>
                    <a:cubicBezTo>
                      <a:pt x="46" y="240"/>
                      <a:pt x="43" y="244"/>
                      <a:pt x="43" y="244"/>
                    </a:cubicBezTo>
                    <a:cubicBezTo>
                      <a:pt x="5" y="309"/>
                      <a:pt x="5" y="309"/>
                      <a:pt x="5" y="309"/>
                    </a:cubicBezTo>
                    <a:cubicBezTo>
                      <a:pt x="0" y="318"/>
                      <a:pt x="3" y="326"/>
                      <a:pt x="12" y="326"/>
                    </a:cubicBezTo>
                    <a:cubicBezTo>
                      <a:pt x="56" y="326"/>
                      <a:pt x="56" y="326"/>
                      <a:pt x="56" y="326"/>
                    </a:cubicBezTo>
                    <a:cubicBezTo>
                      <a:pt x="65" y="326"/>
                      <a:pt x="77" y="318"/>
                      <a:pt x="82" y="309"/>
                    </a:cubicBezTo>
                    <a:cubicBezTo>
                      <a:pt x="250" y="25"/>
                      <a:pt x="250" y="25"/>
                      <a:pt x="250" y="25"/>
                    </a:cubicBezTo>
                    <a:cubicBezTo>
                      <a:pt x="250" y="25"/>
                      <a:pt x="266" y="0"/>
                      <a:pt x="252" y="1"/>
                    </a:cubicBezTo>
                    <a:cubicBezTo>
                      <a:pt x="242" y="1"/>
                      <a:pt x="201" y="1"/>
                      <a:pt x="201" y="1"/>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8"/>
              <p:cNvSpPr>
                <a:spLocks noEditPoints="1"/>
              </p:cNvSpPr>
              <p:nvPr/>
            </p:nvSpPr>
            <p:spPr bwMode="auto">
              <a:xfrm>
                <a:off x="3209928" y="2693997"/>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9"/>
              <p:cNvSpPr>
                <a:spLocks noEditPoints="1"/>
              </p:cNvSpPr>
              <p:nvPr/>
            </p:nvSpPr>
            <p:spPr bwMode="auto">
              <a:xfrm>
                <a:off x="6086480" y="2698759"/>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0 h 291"/>
                  <a:gd name="T18" fmla="*/ 78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7 h 291"/>
                  <a:gd name="T34" fmla="*/ 135 w 288"/>
                  <a:gd name="T35" fmla="*/ 140 h 291"/>
                  <a:gd name="T36" fmla="*/ 125 w 288"/>
                  <a:gd name="T37" fmla="*/ 140 h 291"/>
                  <a:gd name="T38" fmla="*/ 112 w 288"/>
                  <a:gd name="T39" fmla="*/ 124 h 291"/>
                  <a:gd name="T40" fmla="*/ 125 w 288"/>
                  <a:gd name="T41" fmla="*/ 69 h 291"/>
                  <a:gd name="T42" fmla="*/ 145 w 288"/>
                  <a:gd name="T43" fmla="*/ 53 h 291"/>
                  <a:gd name="T44" fmla="*/ 159 w 288"/>
                  <a:gd name="T45" fmla="*/ 53 h 291"/>
                  <a:gd name="T46" fmla="*/ 195 w 288"/>
                  <a:gd name="T47" fmla="*/ 62 h 291"/>
                  <a:gd name="T48" fmla="*/ 208 w 288"/>
                  <a:gd name="T49" fmla="*/ 87 h 291"/>
                  <a:gd name="T50" fmla="*/ 189 w 288"/>
                  <a:gd name="T51" fmla="*/ 12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0"/>
                      <a:pt x="57" y="290"/>
                      <a:pt x="57" y="290"/>
                    </a:cubicBezTo>
                    <a:cubicBezTo>
                      <a:pt x="66" y="291"/>
                      <a:pt x="76" y="283"/>
                      <a:pt x="78"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7"/>
                    </a:moveTo>
                    <a:cubicBezTo>
                      <a:pt x="176" y="136"/>
                      <a:pt x="158" y="140"/>
                      <a:pt x="135" y="140"/>
                    </a:cubicBezTo>
                    <a:cubicBezTo>
                      <a:pt x="125" y="140"/>
                      <a:pt x="125" y="140"/>
                      <a:pt x="125" y="140"/>
                    </a:cubicBezTo>
                    <a:cubicBezTo>
                      <a:pt x="116" y="141"/>
                      <a:pt x="110" y="133"/>
                      <a:pt x="112" y="124"/>
                    </a:cubicBezTo>
                    <a:cubicBezTo>
                      <a:pt x="125" y="69"/>
                      <a:pt x="125" y="69"/>
                      <a:pt x="125" y="69"/>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7"/>
                    </a:cubicBezTo>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0"/>
              <p:cNvSpPr>
                <a:spLocks noEditPoints="1"/>
              </p:cNvSpPr>
              <p:nvPr/>
            </p:nvSpPr>
            <p:spPr bwMode="auto">
              <a:xfrm>
                <a:off x="4198940" y="2941646"/>
                <a:ext cx="915988" cy="866777"/>
              </a:xfrm>
              <a:custGeom>
                <a:avLst/>
                <a:gdLst>
                  <a:gd name="T0" fmla="*/ 145 w 244"/>
                  <a:gd name="T1" fmla="*/ 172 h 231"/>
                  <a:gd name="T2" fmla="*/ 128 w 244"/>
                  <a:gd name="T3" fmla="*/ 180 h 231"/>
                  <a:gd name="T4" fmla="*/ 106 w 244"/>
                  <a:gd name="T5" fmla="*/ 185 h 231"/>
                  <a:gd name="T6" fmla="*/ 82 w 244"/>
                  <a:gd name="T7" fmla="*/ 180 h 231"/>
                  <a:gd name="T8" fmla="*/ 74 w 244"/>
                  <a:gd name="T9" fmla="*/ 165 h 231"/>
                  <a:gd name="T10" fmla="*/ 80 w 244"/>
                  <a:gd name="T11" fmla="*/ 144 h 231"/>
                  <a:gd name="T12" fmla="*/ 98 w 244"/>
                  <a:gd name="T13" fmla="*/ 132 h 231"/>
                  <a:gd name="T14" fmla="*/ 126 w 244"/>
                  <a:gd name="T15" fmla="*/ 126 h 231"/>
                  <a:gd name="T16" fmla="*/ 157 w 244"/>
                  <a:gd name="T17" fmla="*/ 122 h 231"/>
                  <a:gd name="T18" fmla="*/ 160 w 244"/>
                  <a:gd name="T19" fmla="*/ 127 h 231"/>
                  <a:gd name="T20" fmla="*/ 151 w 244"/>
                  <a:gd name="T21" fmla="*/ 163 h 231"/>
                  <a:gd name="T22" fmla="*/ 145 w 244"/>
                  <a:gd name="T23" fmla="*/ 172 h 231"/>
                  <a:gd name="T24" fmla="*/ 219 w 244"/>
                  <a:gd name="T25" fmla="*/ 13 h 231"/>
                  <a:gd name="T26" fmla="*/ 144 w 244"/>
                  <a:gd name="T27" fmla="*/ 0 h 231"/>
                  <a:gd name="T28" fmla="*/ 93 w 244"/>
                  <a:gd name="T29" fmla="*/ 4 h 231"/>
                  <a:gd name="T30" fmla="*/ 71 w 244"/>
                  <a:gd name="T31" fmla="*/ 7 h 231"/>
                  <a:gd name="T32" fmla="*/ 53 w 244"/>
                  <a:gd name="T33" fmla="*/ 27 h 231"/>
                  <a:gd name="T34" fmla="*/ 47 w 244"/>
                  <a:gd name="T35" fmla="*/ 48 h 231"/>
                  <a:gd name="T36" fmla="*/ 56 w 244"/>
                  <a:gd name="T37" fmla="*/ 60 h 231"/>
                  <a:gd name="T38" fmla="*/ 81 w 244"/>
                  <a:gd name="T39" fmla="*/ 53 h 231"/>
                  <a:gd name="T40" fmla="*/ 120 w 244"/>
                  <a:gd name="T41" fmla="*/ 47 h 231"/>
                  <a:gd name="T42" fmla="*/ 159 w 244"/>
                  <a:gd name="T43" fmla="*/ 53 h 231"/>
                  <a:gd name="T44" fmla="*/ 172 w 244"/>
                  <a:gd name="T45" fmla="*/ 72 h 231"/>
                  <a:gd name="T46" fmla="*/ 171 w 244"/>
                  <a:gd name="T47" fmla="*/ 78 h 231"/>
                  <a:gd name="T48" fmla="*/ 165 w 244"/>
                  <a:gd name="T49" fmla="*/ 82 h 231"/>
                  <a:gd name="T50" fmla="*/ 102 w 244"/>
                  <a:gd name="T51" fmla="*/ 88 h 231"/>
                  <a:gd name="T52" fmla="*/ 49 w 244"/>
                  <a:gd name="T53" fmla="*/ 103 h 231"/>
                  <a:gd name="T54" fmla="*/ 13 w 244"/>
                  <a:gd name="T55" fmla="*/ 132 h 231"/>
                  <a:gd name="T56" fmla="*/ 0 w 244"/>
                  <a:gd name="T57" fmla="*/ 176 h 231"/>
                  <a:gd name="T58" fmla="*/ 18 w 244"/>
                  <a:gd name="T59" fmla="*/ 216 h 231"/>
                  <a:gd name="T60" fmla="*/ 62 w 244"/>
                  <a:gd name="T61" fmla="*/ 231 h 231"/>
                  <a:gd name="T62" fmla="*/ 89 w 244"/>
                  <a:gd name="T63" fmla="*/ 229 h 231"/>
                  <a:gd name="T64" fmla="*/ 109 w 244"/>
                  <a:gd name="T65" fmla="*/ 222 h 231"/>
                  <a:gd name="T66" fmla="*/ 126 w 244"/>
                  <a:gd name="T67" fmla="*/ 212 h 231"/>
                  <a:gd name="T68" fmla="*/ 142 w 244"/>
                  <a:gd name="T69" fmla="*/ 202 h 231"/>
                  <a:gd name="T70" fmla="*/ 143 w 244"/>
                  <a:gd name="T71" fmla="*/ 202 h 231"/>
                  <a:gd name="T72" fmla="*/ 141 w 244"/>
                  <a:gd name="T73" fmla="*/ 209 h 231"/>
                  <a:gd name="T74" fmla="*/ 141 w 244"/>
                  <a:gd name="T75" fmla="*/ 209 h 231"/>
                  <a:gd name="T76" fmla="*/ 141 w 244"/>
                  <a:gd name="T77" fmla="*/ 209 h 231"/>
                  <a:gd name="T78" fmla="*/ 152 w 244"/>
                  <a:gd name="T79" fmla="*/ 225 h 231"/>
                  <a:gd name="T80" fmla="*/ 152 w 244"/>
                  <a:gd name="T81" fmla="*/ 225 h 231"/>
                  <a:gd name="T82" fmla="*/ 153 w 244"/>
                  <a:gd name="T83" fmla="*/ 225 h 231"/>
                  <a:gd name="T84" fmla="*/ 153 w 244"/>
                  <a:gd name="T85" fmla="*/ 225 h 231"/>
                  <a:gd name="T86" fmla="*/ 186 w 244"/>
                  <a:gd name="T87" fmla="*/ 225 h 231"/>
                  <a:gd name="T88" fmla="*/ 192 w 244"/>
                  <a:gd name="T89" fmla="*/ 225 h 231"/>
                  <a:gd name="T90" fmla="*/ 192 w 244"/>
                  <a:gd name="T91" fmla="*/ 225 h 231"/>
                  <a:gd name="T92" fmla="*/ 210 w 244"/>
                  <a:gd name="T93" fmla="*/ 209 h 231"/>
                  <a:gd name="T94" fmla="*/ 241 w 244"/>
                  <a:gd name="T95" fmla="*/ 76 h 231"/>
                  <a:gd name="T96" fmla="*/ 243 w 244"/>
                  <a:gd name="T97" fmla="*/ 65 h 231"/>
                  <a:gd name="T98" fmla="*/ 244 w 244"/>
                  <a:gd name="T99" fmla="*/ 55 h 231"/>
                  <a:gd name="T100" fmla="*/ 219 w 244"/>
                  <a:gd name="T101"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31">
                    <a:moveTo>
                      <a:pt x="145" y="172"/>
                    </a:moveTo>
                    <a:cubicBezTo>
                      <a:pt x="139" y="175"/>
                      <a:pt x="134" y="178"/>
                      <a:pt x="128" y="180"/>
                    </a:cubicBezTo>
                    <a:cubicBezTo>
                      <a:pt x="120" y="183"/>
                      <a:pt x="113" y="185"/>
                      <a:pt x="106" y="185"/>
                    </a:cubicBezTo>
                    <a:cubicBezTo>
                      <a:pt x="96" y="185"/>
                      <a:pt x="88" y="184"/>
                      <a:pt x="82" y="180"/>
                    </a:cubicBezTo>
                    <a:cubicBezTo>
                      <a:pt x="77" y="177"/>
                      <a:pt x="74" y="172"/>
                      <a:pt x="74" y="165"/>
                    </a:cubicBezTo>
                    <a:cubicBezTo>
                      <a:pt x="74" y="156"/>
                      <a:pt x="76" y="149"/>
                      <a:pt x="80" y="144"/>
                    </a:cubicBezTo>
                    <a:cubicBezTo>
                      <a:pt x="84" y="139"/>
                      <a:pt x="90" y="135"/>
                      <a:pt x="98" y="132"/>
                    </a:cubicBezTo>
                    <a:cubicBezTo>
                      <a:pt x="106" y="129"/>
                      <a:pt x="115" y="127"/>
                      <a:pt x="126" y="126"/>
                    </a:cubicBezTo>
                    <a:cubicBezTo>
                      <a:pt x="135" y="124"/>
                      <a:pt x="155" y="122"/>
                      <a:pt x="157" y="122"/>
                    </a:cubicBezTo>
                    <a:cubicBezTo>
                      <a:pt x="159" y="122"/>
                      <a:pt x="161" y="121"/>
                      <a:pt x="160" y="127"/>
                    </a:cubicBezTo>
                    <a:cubicBezTo>
                      <a:pt x="159" y="130"/>
                      <a:pt x="154" y="153"/>
                      <a:pt x="151" y="163"/>
                    </a:cubicBezTo>
                    <a:cubicBezTo>
                      <a:pt x="151" y="166"/>
                      <a:pt x="147" y="170"/>
                      <a:pt x="145" y="172"/>
                    </a:cubicBezTo>
                    <a:close/>
                    <a:moveTo>
                      <a:pt x="219" y="13"/>
                    </a:moveTo>
                    <a:cubicBezTo>
                      <a:pt x="203" y="4"/>
                      <a:pt x="178" y="0"/>
                      <a:pt x="144" y="0"/>
                    </a:cubicBezTo>
                    <a:cubicBezTo>
                      <a:pt x="127" y="0"/>
                      <a:pt x="110" y="1"/>
                      <a:pt x="93" y="4"/>
                    </a:cubicBezTo>
                    <a:cubicBezTo>
                      <a:pt x="80" y="5"/>
                      <a:pt x="79" y="6"/>
                      <a:pt x="71" y="7"/>
                    </a:cubicBezTo>
                    <a:cubicBezTo>
                      <a:pt x="55" y="11"/>
                      <a:pt x="53" y="27"/>
                      <a:pt x="53" y="27"/>
                    </a:cubicBezTo>
                    <a:cubicBezTo>
                      <a:pt x="47" y="48"/>
                      <a:pt x="47" y="48"/>
                      <a:pt x="47" y="48"/>
                    </a:cubicBezTo>
                    <a:cubicBezTo>
                      <a:pt x="45" y="62"/>
                      <a:pt x="52" y="61"/>
                      <a:pt x="56" y="60"/>
                    </a:cubicBezTo>
                    <a:cubicBezTo>
                      <a:pt x="63" y="58"/>
                      <a:pt x="67" y="56"/>
                      <a:pt x="81" y="53"/>
                    </a:cubicBezTo>
                    <a:cubicBezTo>
                      <a:pt x="95" y="50"/>
                      <a:pt x="109" y="47"/>
                      <a:pt x="120" y="47"/>
                    </a:cubicBezTo>
                    <a:cubicBezTo>
                      <a:pt x="137" y="47"/>
                      <a:pt x="150" y="49"/>
                      <a:pt x="159" y="53"/>
                    </a:cubicBezTo>
                    <a:cubicBezTo>
                      <a:pt x="167" y="57"/>
                      <a:pt x="172" y="63"/>
                      <a:pt x="172" y="72"/>
                    </a:cubicBezTo>
                    <a:cubicBezTo>
                      <a:pt x="172" y="74"/>
                      <a:pt x="172" y="76"/>
                      <a:pt x="171" y="78"/>
                    </a:cubicBezTo>
                    <a:cubicBezTo>
                      <a:pt x="170" y="80"/>
                      <a:pt x="169" y="81"/>
                      <a:pt x="165" y="82"/>
                    </a:cubicBezTo>
                    <a:cubicBezTo>
                      <a:pt x="141" y="83"/>
                      <a:pt x="123" y="85"/>
                      <a:pt x="102" y="88"/>
                    </a:cubicBezTo>
                    <a:cubicBezTo>
                      <a:pt x="82" y="91"/>
                      <a:pt x="64" y="96"/>
                      <a:pt x="49" y="103"/>
                    </a:cubicBezTo>
                    <a:cubicBezTo>
                      <a:pt x="33" y="110"/>
                      <a:pt x="21" y="120"/>
                      <a:pt x="13" y="132"/>
                    </a:cubicBezTo>
                    <a:cubicBezTo>
                      <a:pt x="4" y="144"/>
                      <a:pt x="0" y="159"/>
                      <a:pt x="0" y="176"/>
                    </a:cubicBezTo>
                    <a:cubicBezTo>
                      <a:pt x="0" y="192"/>
                      <a:pt x="6" y="206"/>
                      <a:pt x="18" y="216"/>
                    </a:cubicBezTo>
                    <a:cubicBezTo>
                      <a:pt x="29" y="226"/>
                      <a:pt x="44" y="231"/>
                      <a:pt x="62" y="231"/>
                    </a:cubicBezTo>
                    <a:cubicBezTo>
                      <a:pt x="73" y="231"/>
                      <a:pt x="82" y="230"/>
                      <a:pt x="89" y="229"/>
                    </a:cubicBezTo>
                    <a:cubicBezTo>
                      <a:pt x="95" y="227"/>
                      <a:pt x="102" y="225"/>
                      <a:pt x="109" y="222"/>
                    </a:cubicBezTo>
                    <a:cubicBezTo>
                      <a:pt x="114" y="220"/>
                      <a:pt x="120" y="216"/>
                      <a:pt x="126" y="212"/>
                    </a:cubicBezTo>
                    <a:cubicBezTo>
                      <a:pt x="133" y="208"/>
                      <a:pt x="137" y="205"/>
                      <a:pt x="142" y="202"/>
                    </a:cubicBezTo>
                    <a:cubicBezTo>
                      <a:pt x="143" y="202"/>
                      <a:pt x="143" y="202"/>
                      <a:pt x="143" y="202"/>
                    </a:cubicBezTo>
                    <a:cubicBezTo>
                      <a:pt x="141" y="209"/>
                      <a:pt x="141" y="209"/>
                      <a:pt x="141" y="209"/>
                    </a:cubicBezTo>
                    <a:cubicBezTo>
                      <a:pt x="141" y="209"/>
                      <a:pt x="141" y="209"/>
                      <a:pt x="141" y="209"/>
                    </a:cubicBezTo>
                    <a:cubicBezTo>
                      <a:pt x="141" y="209"/>
                      <a:pt x="141" y="209"/>
                      <a:pt x="141" y="209"/>
                    </a:cubicBezTo>
                    <a:cubicBezTo>
                      <a:pt x="139" y="217"/>
                      <a:pt x="144" y="224"/>
                      <a:pt x="152" y="225"/>
                    </a:cubicBezTo>
                    <a:cubicBezTo>
                      <a:pt x="152" y="225"/>
                      <a:pt x="152" y="225"/>
                      <a:pt x="152" y="225"/>
                    </a:cubicBezTo>
                    <a:cubicBezTo>
                      <a:pt x="153" y="225"/>
                      <a:pt x="153" y="225"/>
                      <a:pt x="153" y="225"/>
                    </a:cubicBezTo>
                    <a:cubicBezTo>
                      <a:pt x="153" y="225"/>
                      <a:pt x="153" y="225"/>
                      <a:pt x="153" y="225"/>
                    </a:cubicBezTo>
                    <a:cubicBezTo>
                      <a:pt x="159" y="225"/>
                      <a:pt x="177" y="225"/>
                      <a:pt x="186" y="225"/>
                    </a:cubicBezTo>
                    <a:cubicBezTo>
                      <a:pt x="192" y="225"/>
                      <a:pt x="192" y="225"/>
                      <a:pt x="192" y="225"/>
                    </a:cubicBezTo>
                    <a:cubicBezTo>
                      <a:pt x="192" y="225"/>
                      <a:pt x="192" y="225"/>
                      <a:pt x="192" y="225"/>
                    </a:cubicBezTo>
                    <a:cubicBezTo>
                      <a:pt x="201" y="224"/>
                      <a:pt x="208" y="217"/>
                      <a:pt x="210" y="209"/>
                    </a:cubicBezTo>
                    <a:cubicBezTo>
                      <a:pt x="241" y="76"/>
                      <a:pt x="241" y="76"/>
                      <a:pt x="241" y="76"/>
                    </a:cubicBezTo>
                    <a:cubicBezTo>
                      <a:pt x="242" y="73"/>
                      <a:pt x="242" y="69"/>
                      <a:pt x="243" y="65"/>
                    </a:cubicBezTo>
                    <a:cubicBezTo>
                      <a:pt x="243" y="61"/>
                      <a:pt x="244" y="57"/>
                      <a:pt x="244" y="55"/>
                    </a:cubicBezTo>
                    <a:cubicBezTo>
                      <a:pt x="244" y="36"/>
                      <a:pt x="235" y="22"/>
                      <a:pt x="219" y="13"/>
                    </a:cubicBezTo>
                    <a:close/>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1"/>
              <p:cNvSpPr>
                <a:spLocks/>
              </p:cNvSpPr>
              <p:nvPr/>
            </p:nvSpPr>
            <p:spPr bwMode="auto">
              <a:xfrm>
                <a:off x="8008940" y="2705107"/>
                <a:ext cx="492125" cy="1079504"/>
              </a:xfrm>
              <a:custGeom>
                <a:avLst/>
                <a:gdLst>
                  <a:gd name="T0" fmla="*/ 116 w 131"/>
                  <a:gd name="T1" fmla="*/ 0 h 288"/>
                  <a:gd name="T2" fmla="*/ 79 w 131"/>
                  <a:gd name="T3" fmla="*/ 0 h 288"/>
                  <a:gd name="T4" fmla="*/ 79 w 131"/>
                  <a:gd name="T5" fmla="*/ 0 h 288"/>
                  <a:gd name="T6" fmla="*/ 79 w 131"/>
                  <a:gd name="T7" fmla="*/ 0 h 288"/>
                  <a:gd name="T8" fmla="*/ 59 w 131"/>
                  <a:gd name="T9" fmla="*/ 15 h 288"/>
                  <a:gd name="T10" fmla="*/ 58 w 131"/>
                  <a:gd name="T11" fmla="*/ 16 h 288"/>
                  <a:gd name="T12" fmla="*/ 56 w 131"/>
                  <a:gd name="T13" fmla="*/ 27 h 288"/>
                  <a:gd name="T14" fmla="*/ 4 w 131"/>
                  <a:gd name="T15" fmla="*/ 262 h 288"/>
                  <a:gd name="T16" fmla="*/ 2 w 131"/>
                  <a:gd name="T17" fmla="*/ 272 h 288"/>
                  <a:gd name="T18" fmla="*/ 2 w 131"/>
                  <a:gd name="T19" fmla="*/ 272 h 288"/>
                  <a:gd name="T20" fmla="*/ 13 w 131"/>
                  <a:gd name="T21" fmla="*/ 288 h 288"/>
                  <a:gd name="T22" fmla="*/ 13 w 131"/>
                  <a:gd name="T23" fmla="*/ 288 h 288"/>
                  <a:gd name="T24" fmla="*/ 52 w 131"/>
                  <a:gd name="T25" fmla="*/ 288 h 288"/>
                  <a:gd name="T26" fmla="*/ 72 w 131"/>
                  <a:gd name="T27" fmla="*/ 273 h 288"/>
                  <a:gd name="T28" fmla="*/ 73 w 131"/>
                  <a:gd name="T29" fmla="*/ 272 h 288"/>
                  <a:gd name="T30" fmla="*/ 129 w 131"/>
                  <a:gd name="T31" fmla="*/ 16 h 288"/>
                  <a:gd name="T32" fmla="*/ 129 w 131"/>
                  <a:gd name="T33" fmla="*/ 16 h 288"/>
                  <a:gd name="T34" fmla="*/ 116 w 131"/>
                  <a:gd name="T3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288">
                    <a:moveTo>
                      <a:pt x="116" y="0"/>
                    </a:moveTo>
                    <a:cubicBezTo>
                      <a:pt x="79" y="0"/>
                      <a:pt x="79" y="0"/>
                      <a:pt x="79" y="0"/>
                    </a:cubicBezTo>
                    <a:cubicBezTo>
                      <a:pt x="79" y="0"/>
                      <a:pt x="79" y="0"/>
                      <a:pt x="79" y="0"/>
                    </a:cubicBezTo>
                    <a:cubicBezTo>
                      <a:pt x="79" y="0"/>
                      <a:pt x="79" y="0"/>
                      <a:pt x="79" y="0"/>
                    </a:cubicBezTo>
                    <a:cubicBezTo>
                      <a:pt x="70" y="0"/>
                      <a:pt x="61" y="6"/>
                      <a:pt x="59" y="15"/>
                    </a:cubicBezTo>
                    <a:cubicBezTo>
                      <a:pt x="59" y="15"/>
                      <a:pt x="58" y="16"/>
                      <a:pt x="58" y="16"/>
                    </a:cubicBezTo>
                    <a:cubicBezTo>
                      <a:pt x="58" y="16"/>
                      <a:pt x="57" y="20"/>
                      <a:pt x="56" y="27"/>
                    </a:cubicBezTo>
                    <a:cubicBezTo>
                      <a:pt x="4" y="262"/>
                      <a:pt x="4" y="262"/>
                      <a:pt x="4" y="262"/>
                    </a:cubicBezTo>
                    <a:cubicBezTo>
                      <a:pt x="3" y="268"/>
                      <a:pt x="2" y="271"/>
                      <a:pt x="2" y="272"/>
                    </a:cubicBezTo>
                    <a:cubicBezTo>
                      <a:pt x="2" y="272"/>
                      <a:pt x="2" y="272"/>
                      <a:pt x="2" y="272"/>
                    </a:cubicBezTo>
                    <a:cubicBezTo>
                      <a:pt x="0" y="281"/>
                      <a:pt x="5" y="287"/>
                      <a:pt x="13" y="288"/>
                    </a:cubicBezTo>
                    <a:cubicBezTo>
                      <a:pt x="13" y="288"/>
                      <a:pt x="13" y="288"/>
                      <a:pt x="13" y="288"/>
                    </a:cubicBezTo>
                    <a:cubicBezTo>
                      <a:pt x="52" y="288"/>
                      <a:pt x="52" y="288"/>
                      <a:pt x="52" y="288"/>
                    </a:cubicBezTo>
                    <a:cubicBezTo>
                      <a:pt x="61" y="288"/>
                      <a:pt x="70" y="282"/>
                      <a:pt x="72" y="273"/>
                    </a:cubicBezTo>
                    <a:cubicBezTo>
                      <a:pt x="72" y="273"/>
                      <a:pt x="73" y="273"/>
                      <a:pt x="73" y="272"/>
                    </a:cubicBezTo>
                    <a:cubicBezTo>
                      <a:pt x="129" y="16"/>
                      <a:pt x="129" y="16"/>
                      <a:pt x="129" y="16"/>
                    </a:cubicBezTo>
                    <a:cubicBezTo>
                      <a:pt x="129" y="16"/>
                      <a:pt x="129" y="16"/>
                      <a:pt x="129" y="16"/>
                    </a:cubicBezTo>
                    <a:cubicBezTo>
                      <a:pt x="131" y="7"/>
                      <a:pt x="126" y="0"/>
                      <a:pt x="116" y="0"/>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2"/>
              <p:cNvSpPr>
                <a:spLocks/>
              </p:cNvSpPr>
              <p:nvPr/>
            </p:nvSpPr>
            <p:spPr bwMode="auto">
              <a:xfrm>
                <a:off x="8616961" y="2701928"/>
                <a:ext cx="96837" cy="203201"/>
              </a:xfrm>
              <a:custGeom>
                <a:avLst/>
                <a:gdLst>
                  <a:gd name="T0" fmla="*/ 26 w 26"/>
                  <a:gd name="T1" fmla="*/ 53 h 54"/>
                  <a:gd name="T2" fmla="*/ 22 w 26"/>
                  <a:gd name="T3" fmla="*/ 54 h 54"/>
                  <a:gd name="T4" fmla="*/ 18 w 26"/>
                  <a:gd name="T5" fmla="*/ 54 h 54"/>
                  <a:gd name="T6" fmla="*/ 8 w 26"/>
                  <a:gd name="T7" fmla="*/ 51 h 54"/>
                  <a:gd name="T8" fmla="*/ 5 w 26"/>
                  <a:gd name="T9" fmla="*/ 40 h 54"/>
                  <a:gd name="T10" fmla="*/ 5 w 26"/>
                  <a:gd name="T11" fmla="*/ 18 h 54"/>
                  <a:gd name="T12" fmla="*/ 0 w 26"/>
                  <a:gd name="T13" fmla="*/ 18 h 54"/>
                  <a:gd name="T14" fmla="*/ 0 w 26"/>
                  <a:gd name="T15" fmla="*/ 12 h 54"/>
                  <a:gd name="T16" fmla="*/ 5 w 26"/>
                  <a:gd name="T17" fmla="*/ 12 h 54"/>
                  <a:gd name="T18" fmla="*/ 5 w 26"/>
                  <a:gd name="T19" fmla="*/ 0 h 54"/>
                  <a:gd name="T20" fmla="*/ 12 w 26"/>
                  <a:gd name="T21" fmla="*/ 0 h 54"/>
                  <a:gd name="T22" fmla="*/ 12 w 26"/>
                  <a:gd name="T23" fmla="*/ 12 h 54"/>
                  <a:gd name="T24" fmla="*/ 26 w 26"/>
                  <a:gd name="T25" fmla="*/ 12 h 54"/>
                  <a:gd name="T26" fmla="*/ 26 w 26"/>
                  <a:gd name="T27" fmla="*/ 18 h 54"/>
                  <a:gd name="T28" fmla="*/ 12 w 26"/>
                  <a:gd name="T29" fmla="*/ 18 h 54"/>
                  <a:gd name="T30" fmla="*/ 12 w 26"/>
                  <a:gd name="T31" fmla="*/ 37 h 54"/>
                  <a:gd name="T32" fmla="*/ 12 w 26"/>
                  <a:gd name="T33" fmla="*/ 42 h 54"/>
                  <a:gd name="T34" fmla="*/ 13 w 26"/>
                  <a:gd name="T35" fmla="*/ 45 h 54"/>
                  <a:gd name="T36" fmla="*/ 15 w 26"/>
                  <a:gd name="T37" fmla="*/ 47 h 54"/>
                  <a:gd name="T38" fmla="*/ 20 w 26"/>
                  <a:gd name="T39" fmla="*/ 48 h 54"/>
                  <a:gd name="T40" fmla="*/ 23 w 26"/>
                  <a:gd name="T41" fmla="*/ 48 h 54"/>
                  <a:gd name="T42" fmla="*/ 26 w 26"/>
                  <a:gd name="T43" fmla="*/ 47 h 54"/>
                  <a:gd name="T44" fmla="*/ 26 w 26"/>
                  <a:gd name="T45" fmla="*/ 47 h 54"/>
                  <a:gd name="T46" fmla="*/ 26 w 26"/>
                  <a:gd name="T47"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54">
                    <a:moveTo>
                      <a:pt x="26" y="53"/>
                    </a:moveTo>
                    <a:cubicBezTo>
                      <a:pt x="25" y="53"/>
                      <a:pt x="23" y="54"/>
                      <a:pt x="22" y="54"/>
                    </a:cubicBezTo>
                    <a:cubicBezTo>
                      <a:pt x="20" y="54"/>
                      <a:pt x="19" y="54"/>
                      <a:pt x="18" y="54"/>
                    </a:cubicBezTo>
                    <a:cubicBezTo>
                      <a:pt x="13" y="54"/>
                      <a:pt x="10" y="53"/>
                      <a:pt x="8" y="51"/>
                    </a:cubicBezTo>
                    <a:cubicBezTo>
                      <a:pt x="6" y="49"/>
                      <a:pt x="5" y="45"/>
                      <a:pt x="5" y="40"/>
                    </a:cubicBezTo>
                    <a:cubicBezTo>
                      <a:pt x="5" y="18"/>
                      <a:pt x="5" y="18"/>
                      <a:pt x="5" y="18"/>
                    </a:cubicBezTo>
                    <a:cubicBezTo>
                      <a:pt x="0" y="18"/>
                      <a:pt x="0" y="18"/>
                      <a:pt x="0" y="18"/>
                    </a:cubicBezTo>
                    <a:cubicBezTo>
                      <a:pt x="0" y="12"/>
                      <a:pt x="0" y="12"/>
                      <a:pt x="0" y="12"/>
                    </a:cubicBezTo>
                    <a:cubicBezTo>
                      <a:pt x="5" y="12"/>
                      <a:pt x="5" y="12"/>
                      <a:pt x="5" y="12"/>
                    </a:cubicBezTo>
                    <a:cubicBezTo>
                      <a:pt x="5" y="0"/>
                      <a:pt x="5" y="0"/>
                      <a:pt x="5" y="0"/>
                    </a:cubicBezTo>
                    <a:cubicBezTo>
                      <a:pt x="12" y="0"/>
                      <a:pt x="12" y="0"/>
                      <a:pt x="12" y="0"/>
                    </a:cubicBezTo>
                    <a:cubicBezTo>
                      <a:pt x="12" y="12"/>
                      <a:pt x="12" y="12"/>
                      <a:pt x="12" y="12"/>
                    </a:cubicBezTo>
                    <a:cubicBezTo>
                      <a:pt x="26" y="12"/>
                      <a:pt x="26" y="12"/>
                      <a:pt x="26" y="12"/>
                    </a:cubicBezTo>
                    <a:cubicBezTo>
                      <a:pt x="26" y="18"/>
                      <a:pt x="26" y="18"/>
                      <a:pt x="26" y="18"/>
                    </a:cubicBezTo>
                    <a:cubicBezTo>
                      <a:pt x="12" y="18"/>
                      <a:pt x="12" y="18"/>
                      <a:pt x="12" y="18"/>
                    </a:cubicBezTo>
                    <a:cubicBezTo>
                      <a:pt x="12" y="37"/>
                      <a:pt x="12" y="37"/>
                      <a:pt x="12" y="37"/>
                    </a:cubicBezTo>
                    <a:cubicBezTo>
                      <a:pt x="12" y="39"/>
                      <a:pt x="12" y="41"/>
                      <a:pt x="12" y="42"/>
                    </a:cubicBezTo>
                    <a:cubicBezTo>
                      <a:pt x="12" y="43"/>
                      <a:pt x="12" y="44"/>
                      <a:pt x="13" y="45"/>
                    </a:cubicBezTo>
                    <a:cubicBezTo>
                      <a:pt x="13" y="46"/>
                      <a:pt x="14" y="47"/>
                      <a:pt x="15" y="47"/>
                    </a:cubicBezTo>
                    <a:cubicBezTo>
                      <a:pt x="16" y="48"/>
                      <a:pt x="18" y="48"/>
                      <a:pt x="20" y="48"/>
                    </a:cubicBezTo>
                    <a:cubicBezTo>
                      <a:pt x="21" y="48"/>
                      <a:pt x="22" y="48"/>
                      <a:pt x="23" y="48"/>
                    </a:cubicBezTo>
                    <a:cubicBezTo>
                      <a:pt x="24" y="47"/>
                      <a:pt x="25" y="47"/>
                      <a:pt x="26" y="47"/>
                    </a:cubicBezTo>
                    <a:cubicBezTo>
                      <a:pt x="26" y="47"/>
                      <a:pt x="26" y="47"/>
                      <a:pt x="26" y="47"/>
                    </a:cubicBezTo>
                    <a:cubicBezTo>
                      <a:pt x="26" y="53"/>
                      <a:pt x="26" y="53"/>
                      <a:pt x="26" y="5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3"/>
              <p:cNvSpPr>
                <a:spLocks/>
              </p:cNvSpPr>
              <p:nvPr/>
            </p:nvSpPr>
            <p:spPr bwMode="auto">
              <a:xfrm>
                <a:off x="8743949" y="2743201"/>
                <a:ext cx="225426" cy="157162"/>
              </a:xfrm>
              <a:custGeom>
                <a:avLst/>
                <a:gdLst>
                  <a:gd name="T0" fmla="*/ 60 w 60"/>
                  <a:gd name="T1" fmla="*/ 42 h 42"/>
                  <a:gd name="T2" fmla="*/ 54 w 60"/>
                  <a:gd name="T3" fmla="*/ 42 h 42"/>
                  <a:gd name="T4" fmla="*/ 54 w 60"/>
                  <a:gd name="T5" fmla="*/ 19 h 42"/>
                  <a:gd name="T6" fmla="*/ 53 w 60"/>
                  <a:gd name="T7" fmla="*/ 14 h 42"/>
                  <a:gd name="T8" fmla="*/ 52 w 60"/>
                  <a:gd name="T9" fmla="*/ 10 h 42"/>
                  <a:gd name="T10" fmla="*/ 50 w 60"/>
                  <a:gd name="T11" fmla="*/ 7 h 42"/>
                  <a:gd name="T12" fmla="*/ 45 w 60"/>
                  <a:gd name="T13" fmla="*/ 7 h 42"/>
                  <a:gd name="T14" fmla="*/ 39 w 60"/>
                  <a:gd name="T15" fmla="*/ 8 h 42"/>
                  <a:gd name="T16" fmla="*/ 34 w 60"/>
                  <a:gd name="T17" fmla="*/ 12 h 42"/>
                  <a:gd name="T18" fmla="*/ 34 w 60"/>
                  <a:gd name="T19" fmla="*/ 14 h 42"/>
                  <a:gd name="T20" fmla="*/ 34 w 60"/>
                  <a:gd name="T21" fmla="*/ 16 h 42"/>
                  <a:gd name="T22" fmla="*/ 34 w 60"/>
                  <a:gd name="T23" fmla="*/ 42 h 42"/>
                  <a:gd name="T24" fmla="*/ 27 w 60"/>
                  <a:gd name="T25" fmla="*/ 42 h 42"/>
                  <a:gd name="T26" fmla="*/ 27 w 60"/>
                  <a:gd name="T27" fmla="*/ 19 h 42"/>
                  <a:gd name="T28" fmla="*/ 27 w 60"/>
                  <a:gd name="T29" fmla="*/ 14 h 42"/>
                  <a:gd name="T30" fmla="*/ 26 w 60"/>
                  <a:gd name="T31" fmla="*/ 10 h 42"/>
                  <a:gd name="T32" fmla="*/ 23 w 60"/>
                  <a:gd name="T33" fmla="*/ 7 h 42"/>
                  <a:gd name="T34" fmla="*/ 19 w 60"/>
                  <a:gd name="T35" fmla="*/ 7 h 42"/>
                  <a:gd name="T36" fmla="*/ 13 w 60"/>
                  <a:gd name="T37" fmla="*/ 8 h 42"/>
                  <a:gd name="T38" fmla="*/ 7 w 60"/>
                  <a:gd name="T39" fmla="*/ 12 h 42"/>
                  <a:gd name="T40" fmla="*/ 7 w 60"/>
                  <a:gd name="T41" fmla="*/ 42 h 42"/>
                  <a:gd name="T42" fmla="*/ 0 w 60"/>
                  <a:gd name="T43" fmla="*/ 42 h 42"/>
                  <a:gd name="T44" fmla="*/ 0 w 60"/>
                  <a:gd name="T45" fmla="*/ 1 h 42"/>
                  <a:gd name="T46" fmla="*/ 7 w 60"/>
                  <a:gd name="T47" fmla="*/ 1 h 42"/>
                  <a:gd name="T48" fmla="*/ 7 w 60"/>
                  <a:gd name="T49" fmla="*/ 6 h 42"/>
                  <a:gd name="T50" fmla="*/ 14 w 60"/>
                  <a:gd name="T51" fmla="*/ 2 h 42"/>
                  <a:gd name="T52" fmla="*/ 21 w 60"/>
                  <a:gd name="T53" fmla="*/ 0 h 42"/>
                  <a:gd name="T54" fmla="*/ 28 w 60"/>
                  <a:gd name="T55" fmla="*/ 2 h 42"/>
                  <a:gd name="T56" fmla="*/ 32 w 60"/>
                  <a:gd name="T57" fmla="*/ 7 h 42"/>
                  <a:gd name="T58" fmla="*/ 40 w 60"/>
                  <a:gd name="T59" fmla="*/ 2 h 42"/>
                  <a:gd name="T60" fmla="*/ 47 w 60"/>
                  <a:gd name="T61" fmla="*/ 0 h 42"/>
                  <a:gd name="T62" fmla="*/ 57 w 60"/>
                  <a:gd name="T63" fmla="*/ 4 h 42"/>
                  <a:gd name="T64" fmla="*/ 60 w 60"/>
                  <a:gd name="T65" fmla="*/ 16 h 42"/>
                  <a:gd name="T66" fmla="*/ 60 w 60"/>
                  <a:gd name="T6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42">
                    <a:moveTo>
                      <a:pt x="60" y="42"/>
                    </a:moveTo>
                    <a:cubicBezTo>
                      <a:pt x="54" y="42"/>
                      <a:pt x="54" y="42"/>
                      <a:pt x="54" y="42"/>
                    </a:cubicBezTo>
                    <a:cubicBezTo>
                      <a:pt x="54" y="19"/>
                      <a:pt x="54" y="19"/>
                      <a:pt x="54" y="19"/>
                    </a:cubicBezTo>
                    <a:cubicBezTo>
                      <a:pt x="54" y="17"/>
                      <a:pt x="53" y="15"/>
                      <a:pt x="53" y="14"/>
                    </a:cubicBezTo>
                    <a:cubicBezTo>
                      <a:pt x="53" y="12"/>
                      <a:pt x="53" y="11"/>
                      <a:pt x="52" y="10"/>
                    </a:cubicBezTo>
                    <a:cubicBezTo>
                      <a:pt x="52" y="9"/>
                      <a:pt x="51" y="8"/>
                      <a:pt x="50" y="7"/>
                    </a:cubicBezTo>
                    <a:cubicBezTo>
                      <a:pt x="49" y="7"/>
                      <a:pt x="47" y="7"/>
                      <a:pt x="45" y="7"/>
                    </a:cubicBezTo>
                    <a:cubicBezTo>
                      <a:pt x="43" y="7"/>
                      <a:pt x="41" y="7"/>
                      <a:pt x="39" y="8"/>
                    </a:cubicBezTo>
                    <a:cubicBezTo>
                      <a:pt x="38" y="9"/>
                      <a:pt x="36" y="10"/>
                      <a:pt x="34" y="12"/>
                    </a:cubicBezTo>
                    <a:cubicBezTo>
                      <a:pt x="34" y="12"/>
                      <a:pt x="34" y="13"/>
                      <a:pt x="34" y="14"/>
                    </a:cubicBezTo>
                    <a:cubicBezTo>
                      <a:pt x="34" y="15"/>
                      <a:pt x="34" y="15"/>
                      <a:pt x="34" y="16"/>
                    </a:cubicBezTo>
                    <a:cubicBezTo>
                      <a:pt x="34" y="42"/>
                      <a:pt x="34" y="42"/>
                      <a:pt x="34" y="42"/>
                    </a:cubicBezTo>
                    <a:cubicBezTo>
                      <a:pt x="27" y="42"/>
                      <a:pt x="27" y="42"/>
                      <a:pt x="27" y="42"/>
                    </a:cubicBezTo>
                    <a:cubicBezTo>
                      <a:pt x="27" y="19"/>
                      <a:pt x="27" y="19"/>
                      <a:pt x="27" y="19"/>
                    </a:cubicBezTo>
                    <a:cubicBezTo>
                      <a:pt x="27" y="17"/>
                      <a:pt x="27" y="15"/>
                      <a:pt x="27" y="14"/>
                    </a:cubicBezTo>
                    <a:cubicBezTo>
                      <a:pt x="27" y="12"/>
                      <a:pt x="26" y="11"/>
                      <a:pt x="26" y="10"/>
                    </a:cubicBezTo>
                    <a:cubicBezTo>
                      <a:pt x="25" y="9"/>
                      <a:pt x="24" y="8"/>
                      <a:pt x="23" y="7"/>
                    </a:cubicBezTo>
                    <a:cubicBezTo>
                      <a:pt x="22" y="7"/>
                      <a:pt x="21" y="7"/>
                      <a:pt x="19" y="7"/>
                    </a:cubicBezTo>
                    <a:cubicBezTo>
                      <a:pt x="17" y="7"/>
                      <a:pt x="15" y="7"/>
                      <a:pt x="13" y="8"/>
                    </a:cubicBezTo>
                    <a:cubicBezTo>
                      <a:pt x="11" y="9"/>
                      <a:pt x="9" y="10"/>
                      <a:pt x="7" y="12"/>
                    </a:cubicBezTo>
                    <a:cubicBezTo>
                      <a:pt x="7" y="42"/>
                      <a:pt x="7" y="42"/>
                      <a:pt x="7" y="42"/>
                    </a:cubicBezTo>
                    <a:cubicBezTo>
                      <a:pt x="0" y="42"/>
                      <a:pt x="0" y="42"/>
                      <a:pt x="0" y="42"/>
                    </a:cubicBezTo>
                    <a:cubicBezTo>
                      <a:pt x="0" y="1"/>
                      <a:pt x="0" y="1"/>
                      <a:pt x="0" y="1"/>
                    </a:cubicBezTo>
                    <a:cubicBezTo>
                      <a:pt x="7" y="1"/>
                      <a:pt x="7" y="1"/>
                      <a:pt x="7" y="1"/>
                    </a:cubicBezTo>
                    <a:cubicBezTo>
                      <a:pt x="7" y="6"/>
                      <a:pt x="7" y="6"/>
                      <a:pt x="7" y="6"/>
                    </a:cubicBezTo>
                    <a:cubicBezTo>
                      <a:pt x="9" y="4"/>
                      <a:pt x="12" y="3"/>
                      <a:pt x="14" y="2"/>
                    </a:cubicBezTo>
                    <a:cubicBezTo>
                      <a:pt x="16" y="1"/>
                      <a:pt x="18" y="0"/>
                      <a:pt x="21" y="0"/>
                    </a:cubicBezTo>
                    <a:cubicBezTo>
                      <a:pt x="23" y="0"/>
                      <a:pt x="26" y="1"/>
                      <a:pt x="28" y="2"/>
                    </a:cubicBezTo>
                    <a:cubicBezTo>
                      <a:pt x="30" y="3"/>
                      <a:pt x="31" y="5"/>
                      <a:pt x="32" y="7"/>
                    </a:cubicBezTo>
                    <a:cubicBezTo>
                      <a:pt x="35" y="4"/>
                      <a:pt x="38" y="3"/>
                      <a:pt x="40" y="2"/>
                    </a:cubicBezTo>
                    <a:cubicBezTo>
                      <a:pt x="42" y="1"/>
                      <a:pt x="45" y="0"/>
                      <a:pt x="47" y="0"/>
                    </a:cubicBezTo>
                    <a:cubicBezTo>
                      <a:pt x="52" y="0"/>
                      <a:pt x="55" y="1"/>
                      <a:pt x="57" y="4"/>
                    </a:cubicBezTo>
                    <a:cubicBezTo>
                      <a:pt x="59" y="7"/>
                      <a:pt x="60" y="11"/>
                      <a:pt x="60" y="16"/>
                    </a:cubicBezTo>
                    <a:cubicBezTo>
                      <a:pt x="60" y="42"/>
                      <a:pt x="60" y="42"/>
                      <a:pt x="60" y="42"/>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8"/>
            <p:cNvSpPr>
              <a:spLocks noEditPoints="1"/>
            </p:cNvSpPr>
            <p:nvPr/>
          </p:nvSpPr>
          <p:spPr bwMode="auto">
            <a:xfrm>
              <a:off x="11031854" y="2865688"/>
              <a:ext cx="509465" cy="514709"/>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chemeClr val="bg2">
                <a:lumMod val="40000"/>
                <a:lumOff val="6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9951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1156378111"/>
              </p:ext>
            </p:extLst>
          </p:nvPr>
        </p:nvGraphicFramePr>
        <p:xfrm>
          <a:off x="390627" y="1686267"/>
          <a:ext cx="8362746" cy="4419675"/>
        </p:xfrm>
        <a:graphic>
          <a:graphicData uri="http://schemas.openxmlformats.org/drawingml/2006/table">
            <a:tbl>
              <a:tblPr firstRow="1" bandRow="1">
                <a:tableStyleId>{5C22544A-7EE6-4342-B048-85BDC9FD1C3A}</a:tableStyleId>
              </a:tblPr>
              <a:tblGrid>
                <a:gridCol w="2787582"/>
                <a:gridCol w="2787582"/>
                <a:gridCol w="2787582"/>
              </a:tblGrid>
              <a:tr h="1473225">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r>
              <a:tr h="1473225">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r>
              <a:tr h="1473225">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endParaRPr lang="en-US" dirty="0"/>
                    </a:p>
                  </a:txBody>
                  <a:tcPr marL="68598" marR="685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r>
            </a:tbl>
          </a:graphicData>
        </a:graphic>
      </p:graphicFrame>
      <p:sp>
        <p:nvSpPr>
          <p:cNvPr id="3" name="Title 2"/>
          <p:cNvSpPr>
            <a:spLocks noGrp="1"/>
          </p:cNvSpPr>
          <p:nvPr>
            <p:ph type="title"/>
          </p:nvPr>
        </p:nvSpPr>
        <p:spPr/>
        <p:txBody>
          <a:bodyPr/>
          <a:lstStyle/>
          <a:p>
            <a:r>
              <a:rPr lang="en-US" dirty="0" smtClean="0"/>
              <a:t>Icons</a:t>
            </a:r>
            <a:endParaRPr lang="en-US" dirty="0"/>
          </a:p>
        </p:txBody>
      </p:sp>
      <p:sp>
        <p:nvSpPr>
          <p:cNvPr id="53" name="Text Box 57"/>
          <p:cNvSpPr txBox="1">
            <a:spLocks noChangeArrowheads="1"/>
          </p:cNvSpPr>
          <p:nvPr/>
        </p:nvSpPr>
        <p:spPr bwMode="gray">
          <a:xfrm>
            <a:off x="3262163" y="1761243"/>
            <a:ext cx="599605"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rgbClr val="555457"/>
                </a:solidFill>
                <a:latin typeface="+mn-lt"/>
              </a:rPr>
              <a:t>Mobile</a:t>
            </a:r>
            <a:endParaRPr lang="en-US" sz="1200" b="1" dirty="0">
              <a:solidFill>
                <a:srgbClr val="555457"/>
              </a:solidFill>
              <a:latin typeface="+mn-lt"/>
            </a:endParaRPr>
          </a:p>
        </p:txBody>
      </p:sp>
      <p:sp>
        <p:nvSpPr>
          <p:cNvPr id="222" name="Text Box 57"/>
          <p:cNvSpPr txBox="1">
            <a:spLocks noChangeArrowheads="1"/>
          </p:cNvSpPr>
          <p:nvPr/>
        </p:nvSpPr>
        <p:spPr bwMode="gray">
          <a:xfrm>
            <a:off x="3262163" y="3235656"/>
            <a:ext cx="865495"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a:solidFill>
                  <a:srgbClr val="555457"/>
                </a:solidFill>
              </a:rPr>
              <a:t>Scalability</a:t>
            </a:r>
          </a:p>
        </p:txBody>
      </p:sp>
      <p:sp>
        <p:nvSpPr>
          <p:cNvPr id="224" name="Text Box 57"/>
          <p:cNvSpPr txBox="1">
            <a:spLocks noChangeArrowheads="1"/>
          </p:cNvSpPr>
          <p:nvPr/>
        </p:nvSpPr>
        <p:spPr bwMode="gray">
          <a:xfrm>
            <a:off x="456128" y="1761243"/>
            <a:ext cx="574212"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rgbClr val="555457"/>
                </a:solidFill>
                <a:latin typeface="+mn-lt"/>
              </a:rPr>
              <a:t>Online</a:t>
            </a:r>
            <a:endParaRPr lang="en-US" sz="1200" b="1" dirty="0">
              <a:solidFill>
                <a:srgbClr val="555457"/>
              </a:solidFill>
              <a:latin typeface="+mn-lt"/>
            </a:endParaRPr>
          </a:p>
        </p:txBody>
      </p:sp>
      <p:sp>
        <p:nvSpPr>
          <p:cNvPr id="225" name="Text Box 57"/>
          <p:cNvSpPr txBox="1">
            <a:spLocks noChangeArrowheads="1"/>
          </p:cNvSpPr>
          <p:nvPr/>
        </p:nvSpPr>
        <p:spPr bwMode="gray">
          <a:xfrm>
            <a:off x="456128" y="3235656"/>
            <a:ext cx="566059"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rgbClr val="555457"/>
                </a:solidFill>
              </a:rPr>
              <a:t>Scope</a:t>
            </a:r>
            <a:endParaRPr lang="en-US" sz="1200" b="1" dirty="0">
              <a:solidFill>
                <a:srgbClr val="555457"/>
              </a:solidFill>
            </a:endParaRPr>
          </a:p>
        </p:txBody>
      </p:sp>
      <p:sp>
        <p:nvSpPr>
          <p:cNvPr id="226" name="Text Box 57"/>
          <p:cNvSpPr txBox="1">
            <a:spLocks noChangeArrowheads="1"/>
          </p:cNvSpPr>
          <p:nvPr/>
        </p:nvSpPr>
        <p:spPr bwMode="gray">
          <a:xfrm>
            <a:off x="456128" y="4683456"/>
            <a:ext cx="1064693"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a:solidFill>
                  <a:srgbClr val="555457"/>
                </a:solidFill>
              </a:rPr>
              <a:t>Digital Wallet</a:t>
            </a:r>
          </a:p>
        </p:txBody>
      </p:sp>
      <p:sp>
        <p:nvSpPr>
          <p:cNvPr id="227" name="Text Box 57"/>
          <p:cNvSpPr txBox="1">
            <a:spLocks noChangeArrowheads="1"/>
          </p:cNvSpPr>
          <p:nvPr/>
        </p:nvSpPr>
        <p:spPr bwMode="gray">
          <a:xfrm>
            <a:off x="6037810" y="1761243"/>
            <a:ext cx="588524"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rgbClr val="555457"/>
                </a:solidFill>
                <a:latin typeface="+mn-lt"/>
              </a:rPr>
              <a:t>Offline</a:t>
            </a:r>
            <a:endParaRPr lang="en-US" sz="1200" b="1" dirty="0">
              <a:solidFill>
                <a:srgbClr val="555457"/>
              </a:solidFill>
              <a:latin typeface="+mn-lt"/>
            </a:endParaRPr>
          </a:p>
        </p:txBody>
      </p:sp>
      <p:sp>
        <p:nvSpPr>
          <p:cNvPr id="228" name="Text Box 57"/>
          <p:cNvSpPr txBox="1">
            <a:spLocks noChangeArrowheads="1"/>
          </p:cNvSpPr>
          <p:nvPr/>
        </p:nvSpPr>
        <p:spPr bwMode="gray">
          <a:xfrm>
            <a:off x="6037810" y="3235656"/>
            <a:ext cx="797117"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a:solidFill>
                  <a:srgbClr val="555457"/>
                </a:solidFill>
              </a:rPr>
              <a:t>Expertise</a:t>
            </a:r>
          </a:p>
        </p:txBody>
      </p:sp>
      <p:sp>
        <p:nvSpPr>
          <p:cNvPr id="178"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a:solidFill>
                  <a:srgbClr val="0079C1"/>
                </a:solidFill>
                <a:latin typeface="HelveticaNeueLT Com 55 Roman" pitchFamily="34" charset="0"/>
              </a:rPr>
              <a:t>Illustration style. PayPal layer.</a:t>
            </a:r>
          </a:p>
        </p:txBody>
      </p:sp>
      <p:pic>
        <p:nvPicPr>
          <p:cNvPr id="1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12554" y="2090413"/>
            <a:ext cx="1825592" cy="10259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84" t="-5241" r="-10440" b="-2880"/>
          <a:stretch/>
        </p:blipFill>
        <p:spPr bwMode="auto">
          <a:xfrm>
            <a:off x="1512299" y="4793727"/>
            <a:ext cx="826102" cy="123086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6" name="icon 2 : scalability"/>
          <p:cNvGrpSpPr>
            <a:grpSpLocks noChangeAspect="1"/>
          </p:cNvGrpSpPr>
          <p:nvPr/>
        </p:nvGrpSpPr>
        <p:grpSpPr>
          <a:xfrm>
            <a:off x="4147665" y="3541820"/>
            <a:ext cx="957851" cy="994567"/>
            <a:chOff x="10199675" y="4046537"/>
            <a:chExt cx="4679959" cy="4859345"/>
          </a:xfrm>
        </p:grpSpPr>
        <p:sp>
          <p:nvSpPr>
            <p:cNvPr id="177" name="Rectangle 7"/>
            <p:cNvSpPr>
              <a:spLocks noChangeArrowheads="1"/>
            </p:cNvSpPr>
            <p:nvPr/>
          </p:nvSpPr>
          <p:spPr bwMode="auto">
            <a:xfrm>
              <a:off x="13439770" y="4946647"/>
              <a:ext cx="719137" cy="3959225"/>
            </a:xfrm>
            <a:prstGeom prst="rect">
              <a:avLst/>
            </a:prstGeom>
            <a:solidFill>
              <a:srgbClr val="9595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Rectangle 8"/>
            <p:cNvSpPr>
              <a:spLocks noChangeArrowheads="1"/>
            </p:cNvSpPr>
            <p:nvPr/>
          </p:nvSpPr>
          <p:spPr bwMode="auto">
            <a:xfrm>
              <a:off x="13439770" y="4946647"/>
              <a:ext cx="71913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9"/>
            <p:cNvSpPr>
              <a:spLocks/>
            </p:cNvSpPr>
            <p:nvPr/>
          </p:nvSpPr>
          <p:spPr bwMode="auto">
            <a:xfrm>
              <a:off x="13439770" y="4586287"/>
              <a:ext cx="1079500" cy="360363"/>
            </a:xfrm>
            <a:custGeom>
              <a:avLst/>
              <a:gdLst>
                <a:gd name="T0" fmla="*/ 453 w 680"/>
                <a:gd name="T1" fmla="*/ 227 h 227"/>
                <a:gd name="T2" fmla="*/ 680 w 680"/>
                <a:gd name="T3" fmla="*/ 0 h 227"/>
                <a:gd name="T4" fmla="*/ 227 w 680"/>
                <a:gd name="T5" fmla="*/ 0 h 227"/>
                <a:gd name="T6" fmla="*/ 0 w 680"/>
                <a:gd name="T7" fmla="*/ 227 h 227"/>
                <a:gd name="T8" fmla="*/ 453 w 680"/>
                <a:gd name="T9" fmla="*/ 227 h 227"/>
              </a:gdLst>
              <a:ahLst/>
              <a:cxnLst>
                <a:cxn ang="0">
                  <a:pos x="T0" y="T1"/>
                </a:cxn>
                <a:cxn ang="0">
                  <a:pos x="T2" y="T3"/>
                </a:cxn>
                <a:cxn ang="0">
                  <a:pos x="T4" y="T5"/>
                </a:cxn>
                <a:cxn ang="0">
                  <a:pos x="T6" y="T7"/>
                </a:cxn>
                <a:cxn ang="0">
                  <a:pos x="T8" y="T9"/>
                </a:cxn>
              </a:cxnLst>
              <a:rect l="0" t="0" r="r" b="b"/>
              <a:pathLst>
                <a:path w="680" h="227">
                  <a:moveTo>
                    <a:pt x="453" y="227"/>
                  </a:moveTo>
                  <a:lnTo>
                    <a:pt x="680" y="0"/>
                  </a:lnTo>
                  <a:lnTo>
                    <a:pt x="227" y="0"/>
                  </a:lnTo>
                  <a:lnTo>
                    <a:pt x="0" y="227"/>
                  </a:lnTo>
                  <a:lnTo>
                    <a:pt x="453" y="227"/>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10"/>
            <p:cNvSpPr>
              <a:spLocks/>
            </p:cNvSpPr>
            <p:nvPr/>
          </p:nvSpPr>
          <p:spPr bwMode="auto">
            <a:xfrm>
              <a:off x="14158910" y="4586287"/>
              <a:ext cx="720724" cy="4319585"/>
            </a:xfrm>
            <a:custGeom>
              <a:avLst/>
              <a:gdLst>
                <a:gd name="T0" fmla="*/ 227 w 454"/>
                <a:gd name="T1" fmla="*/ 0 h 2721"/>
                <a:gd name="T2" fmla="*/ 454 w 454"/>
                <a:gd name="T3" fmla="*/ 227 h 2721"/>
                <a:gd name="T4" fmla="*/ 454 w 454"/>
                <a:gd name="T5" fmla="*/ 2721 h 2721"/>
                <a:gd name="T6" fmla="*/ 0 w 454"/>
                <a:gd name="T7" fmla="*/ 2721 h 2721"/>
                <a:gd name="T8" fmla="*/ 0 w 454"/>
                <a:gd name="T9" fmla="*/ 227 h 2721"/>
                <a:gd name="T10" fmla="*/ 227 w 454"/>
                <a:gd name="T11" fmla="*/ 0 h 2721"/>
              </a:gdLst>
              <a:ahLst/>
              <a:cxnLst>
                <a:cxn ang="0">
                  <a:pos x="T0" y="T1"/>
                </a:cxn>
                <a:cxn ang="0">
                  <a:pos x="T2" y="T3"/>
                </a:cxn>
                <a:cxn ang="0">
                  <a:pos x="T4" y="T5"/>
                </a:cxn>
                <a:cxn ang="0">
                  <a:pos x="T6" y="T7"/>
                </a:cxn>
                <a:cxn ang="0">
                  <a:pos x="T8" y="T9"/>
                </a:cxn>
                <a:cxn ang="0">
                  <a:pos x="T10" y="T11"/>
                </a:cxn>
              </a:cxnLst>
              <a:rect l="0" t="0" r="r" b="b"/>
              <a:pathLst>
                <a:path w="454" h="2721">
                  <a:moveTo>
                    <a:pt x="227" y="0"/>
                  </a:moveTo>
                  <a:lnTo>
                    <a:pt x="454" y="227"/>
                  </a:lnTo>
                  <a:lnTo>
                    <a:pt x="454" y="2721"/>
                  </a:lnTo>
                  <a:lnTo>
                    <a:pt x="0" y="2721"/>
                  </a:lnTo>
                  <a:lnTo>
                    <a:pt x="0" y="227"/>
                  </a:lnTo>
                  <a:lnTo>
                    <a:pt x="227"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Rectangle 11"/>
            <p:cNvSpPr>
              <a:spLocks noChangeArrowheads="1"/>
            </p:cNvSpPr>
            <p:nvPr/>
          </p:nvSpPr>
          <p:spPr bwMode="auto">
            <a:xfrm>
              <a:off x="13619156" y="5126037"/>
              <a:ext cx="360360" cy="3779836"/>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3" name="Rectangle 12"/>
            <p:cNvSpPr>
              <a:spLocks noChangeArrowheads="1"/>
            </p:cNvSpPr>
            <p:nvPr/>
          </p:nvSpPr>
          <p:spPr bwMode="auto">
            <a:xfrm>
              <a:off x="13619156" y="5126037"/>
              <a:ext cx="360360" cy="377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Rectangle 13"/>
            <p:cNvSpPr>
              <a:spLocks noChangeArrowheads="1"/>
            </p:cNvSpPr>
            <p:nvPr/>
          </p:nvSpPr>
          <p:spPr bwMode="auto">
            <a:xfrm>
              <a:off x="14339884" y="5126037"/>
              <a:ext cx="360360" cy="377983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5" name="Rectangle 14"/>
            <p:cNvSpPr>
              <a:spLocks noChangeArrowheads="1"/>
            </p:cNvSpPr>
            <p:nvPr/>
          </p:nvSpPr>
          <p:spPr bwMode="auto">
            <a:xfrm>
              <a:off x="11099799" y="4046537"/>
              <a:ext cx="1439864" cy="485933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Rectangle 15"/>
            <p:cNvSpPr>
              <a:spLocks noChangeArrowheads="1"/>
            </p:cNvSpPr>
            <p:nvPr/>
          </p:nvSpPr>
          <p:spPr bwMode="auto">
            <a:xfrm>
              <a:off x="11099799" y="4046537"/>
              <a:ext cx="1439864" cy="485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7" name="Rectangle 16"/>
            <p:cNvSpPr>
              <a:spLocks noChangeArrowheads="1"/>
            </p:cNvSpPr>
            <p:nvPr/>
          </p:nvSpPr>
          <p:spPr bwMode="auto">
            <a:xfrm>
              <a:off x="11279185" y="4765673"/>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8" name="Rectangle 17"/>
            <p:cNvSpPr>
              <a:spLocks noChangeArrowheads="1"/>
            </p:cNvSpPr>
            <p:nvPr/>
          </p:nvSpPr>
          <p:spPr bwMode="auto">
            <a:xfrm>
              <a:off x="11279185" y="4765673"/>
              <a:ext cx="108109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Rectangle 18"/>
            <p:cNvSpPr>
              <a:spLocks noChangeArrowheads="1"/>
            </p:cNvSpPr>
            <p:nvPr/>
          </p:nvSpPr>
          <p:spPr bwMode="auto">
            <a:xfrm>
              <a:off x="11279185" y="5307013"/>
              <a:ext cx="1081091" cy="35877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Rectangle 19"/>
            <p:cNvSpPr>
              <a:spLocks noChangeArrowheads="1"/>
            </p:cNvSpPr>
            <p:nvPr/>
          </p:nvSpPr>
          <p:spPr bwMode="auto">
            <a:xfrm>
              <a:off x="11279185" y="5307013"/>
              <a:ext cx="1081091" cy="3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Rectangle 20"/>
            <p:cNvSpPr>
              <a:spLocks noChangeArrowheads="1"/>
            </p:cNvSpPr>
            <p:nvPr/>
          </p:nvSpPr>
          <p:spPr bwMode="auto">
            <a:xfrm>
              <a:off x="11279185" y="4225923"/>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Rectangle 21"/>
            <p:cNvSpPr>
              <a:spLocks noChangeArrowheads="1"/>
            </p:cNvSpPr>
            <p:nvPr/>
          </p:nvSpPr>
          <p:spPr bwMode="auto">
            <a:xfrm>
              <a:off x="11279185" y="6386513"/>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Rectangle 22"/>
            <p:cNvSpPr>
              <a:spLocks noChangeArrowheads="1"/>
            </p:cNvSpPr>
            <p:nvPr/>
          </p:nvSpPr>
          <p:spPr bwMode="auto">
            <a:xfrm>
              <a:off x="11279185" y="6386513"/>
              <a:ext cx="108109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Rectangle 23"/>
            <p:cNvSpPr>
              <a:spLocks noChangeArrowheads="1"/>
            </p:cNvSpPr>
            <p:nvPr/>
          </p:nvSpPr>
          <p:spPr bwMode="auto">
            <a:xfrm>
              <a:off x="11279185" y="6926259"/>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Rectangle 24"/>
            <p:cNvSpPr>
              <a:spLocks noChangeArrowheads="1"/>
            </p:cNvSpPr>
            <p:nvPr/>
          </p:nvSpPr>
          <p:spPr bwMode="auto">
            <a:xfrm>
              <a:off x="11279185" y="6926259"/>
              <a:ext cx="108109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Rectangle 25"/>
            <p:cNvSpPr>
              <a:spLocks noChangeArrowheads="1"/>
            </p:cNvSpPr>
            <p:nvPr/>
          </p:nvSpPr>
          <p:spPr bwMode="auto">
            <a:xfrm>
              <a:off x="11279185" y="5846760"/>
              <a:ext cx="1081091" cy="35877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Rectangle 26"/>
            <p:cNvSpPr>
              <a:spLocks noChangeArrowheads="1"/>
            </p:cNvSpPr>
            <p:nvPr/>
          </p:nvSpPr>
          <p:spPr bwMode="auto">
            <a:xfrm>
              <a:off x="11279185" y="5846760"/>
              <a:ext cx="1081091" cy="3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Rectangle 197"/>
            <p:cNvSpPr>
              <a:spLocks noChangeArrowheads="1"/>
            </p:cNvSpPr>
            <p:nvPr/>
          </p:nvSpPr>
          <p:spPr bwMode="auto">
            <a:xfrm>
              <a:off x="11279185" y="8005762"/>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Rectangle 198"/>
            <p:cNvSpPr>
              <a:spLocks noChangeArrowheads="1"/>
            </p:cNvSpPr>
            <p:nvPr/>
          </p:nvSpPr>
          <p:spPr bwMode="auto">
            <a:xfrm>
              <a:off x="11279185" y="8005762"/>
              <a:ext cx="108109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Rectangle 199"/>
            <p:cNvSpPr>
              <a:spLocks noChangeArrowheads="1"/>
            </p:cNvSpPr>
            <p:nvPr/>
          </p:nvSpPr>
          <p:spPr bwMode="auto">
            <a:xfrm>
              <a:off x="11279185" y="8545512"/>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Rectangle 200"/>
            <p:cNvSpPr>
              <a:spLocks noChangeArrowheads="1"/>
            </p:cNvSpPr>
            <p:nvPr/>
          </p:nvSpPr>
          <p:spPr bwMode="auto">
            <a:xfrm>
              <a:off x="11279185" y="8545512"/>
              <a:ext cx="108109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Rectangle 31"/>
            <p:cNvSpPr>
              <a:spLocks noChangeArrowheads="1"/>
            </p:cNvSpPr>
            <p:nvPr/>
          </p:nvSpPr>
          <p:spPr bwMode="auto">
            <a:xfrm>
              <a:off x="11279185" y="7466013"/>
              <a:ext cx="1081091" cy="360363"/>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Rectangle 32"/>
            <p:cNvSpPr>
              <a:spLocks noChangeArrowheads="1"/>
            </p:cNvSpPr>
            <p:nvPr/>
          </p:nvSpPr>
          <p:spPr bwMode="auto">
            <a:xfrm>
              <a:off x="11279185" y="7466013"/>
              <a:ext cx="1081091"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33"/>
            <p:cNvSpPr>
              <a:spLocks noEditPoints="1"/>
            </p:cNvSpPr>
            <p:nvPr/>
          </p:nvSpPr>
          <p:spPr bwMode="auto">
            <a:xfrm>
              <a:off x="11099799" y="4046537"/>
              <a:ext cx="1439864" cy="4859335"/>
            </a:xfrm>
            <a:custGeom>
              <a:avLst/>
              <a:gdLst>
                <a:gd name="T0" fmla="*/ 113 w 907"/>
                <a:gd name="T1" fmla="*/ 2678 h 3061"/>
                <a:gd name="T2" fmla="*/ 0 w 907"/>
                <a:gd name="T3" fmla="*/ 3061 h 3061"/>
                <a:gd name="T4" fmla="*/ 113 w 907"/>
                <a:gd name="T5" fmla="*/ 3061 h 3061"/>
                <a:gd name="T6" fmla="*/ 113 w 907"/>
                <a:gd name="T7" fmla="*/ 2834 h 3061"/>
                <a:gd name="T8" fmla="*/ 227 w 907"/>
                <a:gd name="T9" fmla="*/ 2834 h 3061"/>
                <a:gd name="T10" fmla="*/ 227 w 907"/>
                <a:gd name="T11" fmla="*/ 2721 h 3061"/>
                <a:gd name="T12" fmla="*/ 113 w 907"/>
                <a:gd name="T13" fmla="*/ 2721 h 3061"/>
                <a:gd name="T14" fmla="*/ 113 w 907"/>
                <a:gd name="T15" fmla="*/ 2678 h 3061"/>
                <a:gd name="T16" fmla="*/ 227 w 907"/>
                <a:gd name="T17" fmla="*/ 2381 h 3061"/>
                <a:gd name="T18" fmla="*/ 201 w 907"/>
                <a:gd name="T19" fmla="*/ 2381 h 3061"/>
                <a:gd name="T20" fmla="*/ 168 w 907"/>
                <a:gd name="T21" fmla="*/ 2494 h 3061"/>
                <a:gd name="T22" fmla="*/ 227 w 907"/>
                <a:gd name="T23" fmla="*/ 2494 h 3061"/>
                <a:gd name="T24" fmla="*/ 227 w 907"/>
                <a:gd name="T25" fmla="*/ 2381 h 3061"/>
                <a:gd name="T26" fmla="*/ 907 w 907"/>
                <a:gd name="T27" fmla="*/ 0 h 3061"/>
                <a:gd name="T28" fmla="*/ 907 w 907"/>
                <a:gd name="T29" fmla="*/ 0 h 3061"/>
                <a:gd name="T30" fmla="*/ 772 w 907"/>
                <a:gd name="T31" fmla="*/ 453 h 3061"/>
                <a:gd name="T32" fmla="*/ 794 w 907"/>
                <a:gd name="T33" fmla="*/ 453 h 3061"/>
                <a:gd name="T34" fmla="*/ 794 w 907"/>
                <a:gd name="T35" fmla="*/ 680 h 3061"/>
                <a:gd name="T36" fmla="*/ 706 w 907"/>
                <a:gd name="T37" fmla="*/ 680 h 3061"/>
                <a:gd name="T38" fmla="*/ 671 w 907"/>
                <a:gd name="T39" fmla="*/ 794 h 3061"/>
                <a:gd name="T40" fmla="*/ 794 w 907"/>
                <a:gd name="T41" fmla="*/ 794 h 3061"/>
                <a:gd name="T42" fmla="*/ 794 w 907"/>
                <a:gd name="T43" fmla="*/ 1020 h 3061"/>
                <a:gd name="T44" fmla="*/ 605 w 907"/>
                <a:gd name="T45" fmla="*/ 1020 h 3061"/>
                <a:gd name="T46" fmla="*/ 572 w 907"/>
                <a:gd name="T47" fmla="*/ 1134 h 3061"/>
                <a:gd name="T48" fmla="*/ 794 w 907"/>
                <a:gd name="T49" fmla="*/ 1134 h 3061"/>
                <a:gd name="T50" fmla="*/ 794 w 907"/>
                <a:gd name="T51" fmla="*/ 1247 h 3061"/>
                <a:gd name="T52" fmla="*/ 907 w 907"/>
                <a:gd name="T53" fmla="*/ 1247 h 3061"/>
                <a:gd name="T54" fmla="*/ 907 w 907"/>
                <a:gd name="T55" fmla="*/ 0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7" h="3061">
                  <a:moveTo>
                    <a:pt x="113" y="2678"/>
                  </a:moveTo>
                  <a:lnTo>
                    <a:pt x="0" y="3061"/>
                  </a:lnTo>
                  <a:lnTo>
                    <a:pt x="113" y="3061"/>
                  </a:lnTo>
                  <a:lnTo>
                    <a:pt x="113" y="2834"/>
                  </a:lnTo>
                  <a:lnTo>
                    <a:pt x="227" y="2834"/>
                  </a:lnTo>
                  <a:lnTo>
                    <a:pt x="227" y="2721"/>
                  </a:lnTo>
                  <a:lnTo>
                    <a:pt x="113" y="2721"/>
                  </a:lnTo>
                  <a:lnTo>
                    <a:pt x="113" y="2678"/>
                  </a:lnTo>
                  <a:close/>
                  <a:moveTo>
                    <a:pt x="227" y="2381"/>
                  </a:moveTo>
                  <a:lnTo>
                    <a:pt x="201" y="2381"/>
                  </a:lnTo>
                  <a:lnTo>
                    <a:pt x="168" y="2494"/>
                  </a:lnTo>
                  <a:lnTo>
                    <a:pt x="227" y="2494"/>
                  </a:lnTo>
                  <a:lnTo>
                    <a:pt x="227" y="2381"/>
                  </a:lnTo>
                  <a:close/>
                  <a:moveTo>
                    <a:pt x="907" y="0"/>
                  </a:moveTo>
                  <a:lnTo>
                    <a:pt x="907" y="0"/>
                  </a:lnTo>
                  <a:lnTo>
                    <a:pt x="772" y="453"/>
                  </a:lnTo>
                  <a:lnTo>
                    <a:pt x="794" y="453"/>
                  </a:lnTo>
                  <a:lnTo>
                    <a:pt x="794" y="680"/>
                  </a:lnTo>
                  <a:lnTo>
                    <a:pt x="706" y="680"/>
                  </a:lnTo>
                  <a:lnTo>
                    <a:pt x="671" y="794"/>
                  </a:lnTo>
                  <a:lnTo>
                    <a:pt x="794" y="794"/>
                  </a:lnTo>
                  <a:lnTo>
                    <a:pt x="794" y="1020"/>
                  </a:lnTo>
                  <a:lnTo>
                    <a:pt x="605" y="1020"/>
                  </a:lnTo>
                  <a:lnTo>
                    <a:pt x="572" y="1134"/>
                  </a:lnTo>
                  <a:lnTo>
                    <a:pt x="794" y="1134"/>
                  </a:lnTo>
                  <a:lnTo>
                    <a:pt x="794" y="1247"/>
                  </a:lnTo>
                  <a:lnTo>
                    <a:pt x="907" y="1247"/>
                  </a:lnTo>
                  <a:lnTo>
                    <a:pt x="907"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34"/>
            <p:cNvSpPr>
              <a:spLocks noEditPoints="1"/>
            </p:cNvSpPr>
            <p:nvPr/>
          </p:nvSpPr>
          <p:spPr bwMode="auto">
            <a:xfrm>
              <a:off x="11099799" y="4046537"/>
              <a:ext cx="1439864" cy="4859335"/>
            </a:xfrm>
            <a:custGeom>
              <a:avLst/>
              <a:gdLst>
                <a:gd name="T0" fmla="*/ 113 w 907"/>
                <a:gd name="T1" fmla="*/ 2678 h 3061"/>
                <a:gd name="T2" fmla="*/ 0 w 907"/>
                <a:gd name="T3" fmla="*/ 3061 h 3061"/>
                <a:gd name="T4" fmla="*/ 113 w 907"/>
                <a:gd name="T5" fmla="*/ 3061 h 3061"/>
                <a:gd name="T6" fmla="*/ 113 w 907"/>
                <a:gd name="T7" fmla="*/ 2834 h 3061"/>
                <a:gd name="T8" fmla="*/ 227 w 907"/>
                <a:gd name="T9" fmla="*/ 2834 h 3061"/>
                <a:gd name="T10" fmla="*/ 227 w 907"/>
                <a:gd name="T11" fmla="*/ 2721 h 3061"/>
                <a:gd name="T12" fmla="*/ 113 w 907"/>
                <a:gd name="T13" fmla="*/ 2721 h 3061"/>
                <a:gd name="T14" fmla="*/ 113 w 907"/>
                <a:gd name="T15" fmla="*/ 2678 h 3061"/>
                <a:gd name="T16" fmla="*/ 227 w 907"/>
                <a:gd name="T17" fmla="*/ 2381 h 3061"/>
                <a:gd name="T18" fmla="*/ 201 w 907"/>
                <a:gd name="T19" fmla="*/ 2381 h 3061"/>
                <a:gd name="T20" fmla="*/ 168 w 907"/>
                <a:gd name="T21" fmla="*/ 2494 h 3061"/>
                <a:gd name="T22" fmla="*/ 227 w 907"/>
                <a:gd name="T23" fmla="*/ 2494 h 3061"/>
                <a:gd name="T24" fmla="*/ 227 w 907"/>
                <a:gd name="T25" fmla="*/ 2381 h 3061"/>
                <a:gd name="T26" fmla="*/ 907 w 907"/>
                <a:gd name="T27" fmla="*/ 0 h 3061"/>
                <a:gd name="T28" fmla="*/ 907 w 907"/>
                <a:gd name="T29" fmla="*/ 0 h 3061"/>
                <a:gd name="T30" fmla="*/ 772 w 907"/>
                <a:gd name="T31" fmla="*/ 453 h 3061"/>
                <a:gd name="T32" fmla="*/ 794 w 907"/>
                <a:gd name="T33" fmla="*/ 453 h 3061"/>
                <a:gd name="T34" fmla="*/ 794 w 907"/>
                <a:gd name="T35" fmla="*/ 680 h 3061"/>
                <a:gd name="T36" fmla="*/ 706 w 907"/>
                <a:gd name="T37" fmla="*/ 680 h 3061"/>
                <a:gd name="T38" fmla="*/ 671 w 907"/>
                <a:gd name="T39" fmla="*/ 794 h 3061"/>
                <a:gd name="T40" fmla="*/ 794 w 907"/>
                <a:gd name="T41" fmla="*/ 794 h 3061"/>
                <a:gd name="T42" fmla="*/ 794 w 907"/>
                <a:gd name="T43" fmla="*/ 1020 h 3061"/>
                <a:gd name="T44" fmla="*/ 605 w 907"/>
                <a:gd name="T45" fmla="*/ 1020 h 3061"/>
                <a:gd name="T46" fmla="*/ 572 w 907"/>
                <a:gd name="T47" fmla="*/ 1134 h 3061"/>
                <a:gd name="T48" fmla="*/ 794 w 907"/>
                <a:gd name="T49" fmla="*/ 1134 h 3061"/>
                <a:gd name="T50" fmla="*/ 794 w 907"/>
                <a:gd name="T51" fmla="*/ 1247 h 3061"/>
                <a:gd name="T52" fmla="*/ 907 w 907"/>
                <a:gd name="T53" fmla="*/ 1247 h 3061"/>
                <a:gd name="T54" fmla="*/ 907 w 907"/>
                <a:gd name="T55" fmla="*/ 0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7" h="3061">
                  <a:moveTo>
                    <a:pt x="113" y="2678"/>
                  </a:moveTo>
                  <a:lnTo>
                    <a:pt x="0" y="3061"/>
                  </a:lnTo>
                  <a:lnTo>
                    <a:pt x="113" y="3061"/>
                  </a:lnTo>
                  <a:lnTo>
                    <a:pt x="113" y="2834"/>
                  </a:lnTo>
                  <a:lnTo>
                    <a:pt x="227" y="2834"/>
                  </a:lnTo>
                  <a:lnTo>
                    <a:pt x="227" y="2721"/>
                  </a:lnTo>
                  <a:lnTo>
                    <a:pt x="113" y="2721"/>
                  </a:lnTo>
                  <a:lnTo>
                    <a:pt x="113" y="2678"/>
                  </a:lnTo>
                  <a:moveTo>
                    <a:pt x="227" y="2381"/>
                  </a:moveTo>
                  <a:lnTo>
                    <a:pt x="201" y="2381"/>
                  </a:lnTo>
                  <a:lnTo>
                    <a:pt x="168" y="2494"/>
                  </a:lnTo>
                  <a:lnTo>
                    <a:pt x="227" y="2494"/>
                  </a:lnTo>
                  <a:lnTo>
                    <a:pt x="227" y="2381"/>
                  </a:lnTo>
                  <a:moveTo>
                    <a:pt x="907" y="0"/>
                  </a:moveTo>
                  <a:lnTo>
                    <a:pt x="907" y="0"/>
                  </a:lnTo>
                  <a:lnTo>
                    <a:pt x="772" y="453"/>
                  </a:lnTo>
                  <a:lnTo>
                    <a:pt x="794" y="453"/>
                  </a:lnTo>
                  <a:lnTo>
                    <a:pt x="794" y="680"/>
                  </a:lnTo>
                  <a:lnTo>
                    <a:pt x="706" y="680"/>
                  </a:lnTo>
                  <a:lnTo>
                    <a:pt x="671" y="794"/>
                  </a:lnTo>
                  <a:lnTo>
                    <a:pt x="794" y="794"/>
                  </a:lnTo>
                  <a:lnTo>
                    <a:pt x="794" y="1020"/>
                  </a:lnTo>
                  <a:lnTo>
                    <a:pt x="605" y="1020"/>
                  </a:lnTo>
                  <a:lnTo>
                    <a:pt x="572" y="1134"/>
                  </a:lnTo>
                  <a:lnTo>
                    <a:pt x="794" y="1134"/>
                  </a:lnTo>
                  <a:lnTo>
                    <a:pt x="794" y="1247"/>
                  </a:lnTo>
                  <a:lnTo>
                    <a:pt x="907" y="1247"/>
                  </a:lnTo>
                  <a:lnTo>
                    <a:pt x="9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35"/>
            <p:cNvSpPr>
              <a:spLocks/>
            </p:cNvSpPr>
            <p:nvPr/>
          </p:nvSpPr>
          <p:spPr bwMode="auto">
            <a:xfrm>
              <a:off x="12220576" y="4765673"/>
              <a:ext cx="139701" cy="360363"/>
            </a:xfrm>
            <a:custGeom>
              <a:avLst/>
              <a:gdLst>
                <a:gd name="T0" fmla="*/ 88 w 88"/>
                <a:gd name="T1" fmla="*/ 0 h 227"/>
                <a:gd name="T2" fmla="*/ 66 w 88"/>
                <a:gd name="T3" fmla="*/ 0 h 227"/>
                <a:gd name="T4" fmla="*/ 0 w 88"/>
                <a:gd name="T5" fmla="*/ 227 h 227"/>
                <a:gd name="T6" fmla="*/ 88 w 88"/>
                <a:gd name="T7" fmla="*/ 227 h 227"/>
                <a:gd name="T8" fmla="*/ 88 w 88"/>
                <a:gd name="T9" fmla="*/ 0 h 227"/>
              </a:gdLst>
              <a:ahLst/>
              <a:cxnLst>
                <a:cxn ang="0">
                  <a:pos x="T0" y="T1"/>
                </a:cxn>
                <a:cxn ang="0">
                  <a:pos x="T2" y="T3"/>
                </a:cxn>
                <a:cxn ang="0">
                  <a:pos x="T4" y="T5"/>
                </a:cxn>
                <a:cxn ang="0">
                  <a:pos x="T6" y="T7"/>
                </a:cxn>
                <a:cxn ang="0">
                  <a:pos x="T8" y="T9"/>
                </a:cxn>
              </a:cxnLst>
              <a:rect l="0" t="0" r="r" b="b"/>
              <a:pathLst>
                <a:path w="88" h="227">
                  <a:moveTo>
                    <a:pt x="88" y="0"/>
                  </a:moveTo>
                  <a:lnTo>
                    <a:pt x="66" y="0"/>
                  </a:lnTo>
                  <a:lnTo>
                    <a:pt x="0" y="227"/>
                  </a:lnTo>
                  <a:lnTo>
                    <a:pt x="88" y="227"/>
                  </a:lnTo>
                  <a:lnTo>
                    <a:pt x="88" y="0"/>
                  </a:lnTo>
                  <a:close/>
                </a:path>
              </a:pathLst>
            </a:custGeom>
            <a:solidFill>
              <a:srgbClr val="3E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36"/>
            <p:cNvSpPr>
              <a:spLocks/>
            </p:cNvSpPr>
            <p:nvPr/>
          </p:nvSpPr>
          <p:spPr bwMode="auto">
            <a:xfrm>
              <a:off x="12220576" y="4765673"/>
              <a:ext cx="139701" cy="360363"/>
            </a:xfrm>
            <a:custGeom>
              <a:avLst/>
              <a:gdLst>
                <a:gd name="T0" fmla="*/ 88 w 88"/>
                <a:gd name="T1" fmla="*/ 0 h 227"/>
                <a:gd name="T2" fmla="*/ 66 w 88"/>
                <a:gd name="T3" fmla="*/ 0 h 227"/>
                <a:gd name="T4" fmla="*/ 0 w 88"/>
                <a:gd name="T5" fmla="*/ 227 h 227"/>
                <a:gd name="T6" fmla="*/ 88 w 88"/>
                <a:gd name="T7" fmla="*/ 227 h 227"/>
                <a:gd name="T8" fmla="*/ 88 w 88"/>
                <a:gd name="T9" fmla="*/ 0 h 227"/>
              </a:gdLst>
              <a:ahLst/>
              <a:cxnLst>
                <a:cxn ang="0">
                  <a:pos x="T0" y="T1"/>
                </a:cxn>
                <a:cxn ang="0">
                  <a:pos x="T2" y="T3"/>
                </a:cxn>
                <a:cxn ang="0">
                  <a:pos x="T4" y="T5"/>
                </a:cxn>
                <a:cxn ang="0">
                  <a:pos x="T6" y="T7"/>
                </a:cxn>
                <a:cxn ang="0">
                  <a:pos x="T8" y="T9"/>
                </a:cxn>
              </a:cxnLst>
              <a:rect l="0" t="0" r="r" b="b"/>
              <a:pathLst>
                <a:path w="88" h="227">
                  <a:moveTo>
                    <a:pt x="88" y="0"/>
                  </a:moveTo>
                  <a:lnTo>
                    <a:pt x="66" y="0"/>
                  </a:lnTo>
                  <a:lnTo>
                    <a:pt x="0" y="227"/>
                  </a:lnTo>
                  <a:lnTo>
                    <a:pt x="88" y="227"/>
                  </a:lnTo>
                  <a:lnTo>
                    <a:pt x="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37"/>
            <p:cNvSpPr>
              <a:spLocks/>
            </p:cNvSpPr>
            <p:nvPr/>
          </p:nvSpPr>
          <p:spPr bwMode="auto">
            <a:xfrm>
              <a:off x="12060235" y="5307013"/>
              <a:ext cx="300038" cy="358776"/>
            </a:xfrm>
            <a:custGeom>
              <a:avLst/>
              <a:gdLst>
                <a:gd name="T0" fmla="*/ 189 w 189"/>
                <a:gd name="T1" fmla="*/ 0 h 226"/>
                <a:gd name="T2" fmla="*/ 66 w 189"/>
                <a:gd name="T3" fmla="*/ 0 h 226"/>
                <a:gd name="T4" fmla="*/ 0 w 189"/>
                <a:gd name="T5" fmla="*/ 226 h 226"/>
                <a:gd name="T6" fmla="*/ 189 w 189"/>
                <a:gd name="T7" fmla="*/ 226 h 226"/>
                <a:gd name="T8" fmla="*/ 189 w 189"/>
                <a:gd name="T9" fmla="*/ 0 h 226"/>
              </a:gdLst>
              <a:ahLst/>
              <a:cxnLst>
                <a:cxn ang="0">
                  <a:pos x="T0" y="T1"/>
                </a:cxn>
                <a:cxn ang="0">
                  <a:pos x="T2" y="T3"/>
                </a:cxn>
                <a:cxn ang="0">
                  <a:pos x="T4" y="T5"/>
                </a:cxn>
                <a:cxn ang="0">
                  <a:pos x="T6" y="T7"/>
                </a:cxn>
                <a:cxn ang="0">
                  <a:pos x="T8" y="T9"/>
                </a:cxn>
              </a:cxnLst>
              <a:rect l="0" t="0" r="r" b="b"/>
              <a:pathLst>
                <a:path w="189" h="226">
                  <a:moveTo>
                    <a:pt x="189" y="0"/>
                  </a:moveTo>
                  <a:lnTo>
                    <a:pt x="66" y="0"/>
                  </a:lnTo>
                  <a:lnTo>
                    <a:pt x="0" y="226"/>
                  </a:lnTo>
                  <a:lnTo>
                    <a:pt x="189" y="226"/>
                  </a:lnTo>
                  <a:lnTo>
                    <a:pt x="189" y="0"/>
                  </a:lnTo>
                  <a:close/>
                </a:path>
              </a:pathLst>
            </a:custGeom>
            <a:solidFill>
              <a:srgbClr val="3E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38"/>
            <p:cNvSpPr>
              <a:spLocks/>
            </p:cNvSpPr>
            <p:nvPr/>
          </p:nvSpPr>
          <p:spPr bwMode="auto">
            <a:xfrm>
              <a:off x="12060235" y="5307013"/>
              <a:ext cx="300038" cy="358776"/>
            </a:xfrm>
            <a:custGeom>
              <a:avLst/>
              <a:gdLst>
                <a:gd name="T0" fmla="*/ 189 w 189"/>
                <a:gd name="T1" fmla="*/ 0 h 226"/>
                <a:gd name="T2" fmla="*/ 66 w 189"/>
                <a:gd name="T3" fmla="*/ 0 h 226"/>
                <a:gd name="T4" fmla="*/ 0 w 189"/>
                <a:gd name="T5" fmla="*/ 226 h 226"/>
                <a:gd name="T6" fmla="*/ 189 w 189"/>
                <a:gd name="T7" fmla="*/ 226 h 226"/>
                <a:gd name="T8" fmla="*/ 189 w 189"/>
                <a:gd name="T9" fmla="*/ 0 h 226"/>
              </a:gdLst>
              <a:ahLst/>
              <a:cxnLst>
                <a:cxn ang="0">
                  <a:pos x="T0" y="T1"/>
                </a:cxn>
                <a:cxn ang="0">
                  <a:pos x="T2" y="T3"/>
                </a:cxn>
                <a:cxn ang="0">
                  <a:pos x="T4" y="T5"/>
                </a:cxn>
                <a:cxn ang="0">
                  <a:pos x="T6" y="T7"/>
                </a:cxn>
                <a:cxn ang="0">
                  <a:pos x="T8" y="T9"/>
                </a:cxn>
              </a:cxnLst>
              <a:rect l="0" t="0" r="r" b="b"/>
              <a:pathLst>
                <a:path w="189" h="226">
                  <a:moveTo>
                    <a:pt x="189" y="0"/>
                  </a:moveTo>
                  <a:lnTo>
                    <a:pt x="66" y="0"/>
                  </a:lnTo>
                  <a:lnTo>
                    <a:pt x="0" y="226"/>
                  </a:lnTo>
                  <a:lnTo>
                    <a:pt x="189" y="226"/>
                  </a:lnTo>
                  <a:lnTo>
                    <a:pt x="1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39"/>
            <p:cNvSpPr>
              <a:spLocks/>
            </p:cNvSpPr>
            <p:nvPr/>
          </p:nvSpPr>
          <p:spPr bwMode="auto">
            <a:xfrm>
              <a:off x="11955462" y="5846760"/>
              <a:ext cx="404814" cy="179386"/>
            </a:xfrm>
            <a:custGeom>
              <a:avLst/>
              <a:gdLst>
                <a:gd name="T0" fmla="*/ 255 w 255"/>
                <a:gd name="T1" fmla="*/ 0 h 113"/>
                <a:gd name="T2" fmla="*/ 33 w 255"/>
                <a:gd name="T3" fmla="*/ 0 h 113"/>
                <a:gd name="T4" fmla="*/ 0 w 255"/>
                <a:gd name="T5" fmla="*/ 113 h 113"/>
                <a:gd name="T6" fmla="*/ 255 w 255"/>
                <a:gd name="T7" fmla="*/ 113 h 113"/>
                <a:gd name="T8" fmla="*/ 255 w 255"/>
                <a:gd name="T9" fmla="*/ 0 h 113"/>
              </a:gdLst>
              <a:ahLst/>
              <a:cxnLst>
                <a:cxn ang="0">
                  <a:pos x="T0" y="T1"/>
                </a:cxn>
                <a:cxn ang="0">
                  <a:pos x="T2" y="T3"/>
                </a:cxn>
                <a:cxn ang="0">
                  <a:pos x="T4" y="T5"/>
                </a:cxn>
                <a:cxn ang="0">
                  <a:pos x="T6" y="T7"/>
                </a:cxn>
                <a:cxn ang="0">
                  <a:pos x="T8" y="T9"/>
                </a:cxn>
              </a:cxnLst>
              <a:rect l="0" t="0" r="r" b="b"/>
              <a:pathLst>
                <a:path w="255" h="113">
                  <a:moveTo>
                    <a:pt x="255" y="0"/>
                  </a:moveTo>
                  <a:lnTo>
                    <a:pt x="33" y="0"/>
                  </a:lnTo>
                  <a:lnTo>
                    <a:pt x="0" y="113"/>
                  </a:lnTo>
                  <a:lnTo>
                    <a:pt x="255" y="113"/>
                  </a:lnTo>
                  <a:lnTo>
                    <a:pt x="255" y="0"/>
                  </a:lnTo>
                  <a:close/>
                </a:path>
              </a:pathLst>
            </a:custGeom>
            <a:solidFill>
              <a:srgbClr val="3E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Freeform 40"/>
            <p:cNvSpPr>
              <a:spLocks/>
            </p:cNvSpPr>
            <p:nvPr/>
          </p:nvSpPr>
          <p:spPr bwMode="auto">
            <a:xfrm>
              <a:off x="11955462" y="5846760"/>
              <a:ext cx="404814" cy="179386"/>
            </a:xfrm>
            <a:custGeom>
              <a:avLst/>
              <a:gdLst>
                <a:gd name="T0" fmla="*/ 255 w 255"/>
                <a:gd name="T1" fmla="*/ 0 h 113"/>
                <a:gd name="T2" fmla="*/ 33 w 255"/>
                <a:gd name="T3" fmla="*/ 0 h 113"/>
                <a:gd name="T4" fmla="*/ 0 w 255"/>
                <a:gd name="T5" fmla="*/ 113 h 113"/>
                <a:gd name="T6" fmla="*/ 255 w 255"/>
                <a:gd name="T7" fmla="*/ 113 h 113"/>
                <a:gd name="T8" fmla="*/ 255 w 255"/>
                <a:gd name="T9" fmla="*/ 0 h 113"/>
              </a:gdLst>
              <a:ahLst/>
              <a:cxnLst>
                <a:cxn ang="0">
                  <a:pos x="T0" y="T1"/>
                </a:cxn>
                <a:cxn ang="0">
                  <a:pos x="T2" y="T3"/>
                </a:cxn>
                <a:cxn ang="0">
                  <a:pos x="T4" y="T5"/>
                </a:cxn>
                <a:cxn ang="0">
                  <a:pos x="T6" y="T7"/>
                </a:cxn>
                <a:cxn ang="0">
                  <a:pos x="T8" y="T9"/>
                </a:cxn>
              </a:cxnLst>
              <a:rect l="0" t="0" r="r" b="b"/>
              <a:pathLst>
                <a:path w="255" h="113">
                  <a:moveTo>
                    <a:pt x="255" y="0"/>
                  </a:moveTo>
                  <a:lnTo>
                    <a:pt x="33" y="0"/>
                  </a:lnTo>
                  <a:lnTo>
                    <a:pt x="0" y="113"/>
                  </a:lnTo>
                  <a:lnTo>
                    <a:pt x="255" y="113"/>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41"/>
            <p:cNvSpPr>
              <a:spLocks/>
            </p:cNvSpPr>
            <p:nvPr/>
          </p:nvSpPr>
          <p:spPr bwMode="auto">
            <a:xfrm>
              <a:off x="11279185" y="8005762"/>
              <a:ext cx="180977" cy="360363"/>
            </a:xfrm>
            <a:custGeom>
              <a:avLst/>
              <a:gdLst>
                <a:gd name="T0" fmla="*/ 114 w 114"/>
                <a:gd name="T1" fmla="*/ 0 h 227"/>
                <a:gd name="T2" fmla="*/ 55 w 114"/>
                <a:gd name="T3" fmla="*/ 0 h 227"/>
                <a:gd name="T4" fmla="*/ 0 w 114"/>
                <a:gd name="T5" fmla="*/ 184 h 227"/>
                <a:gd name="T6" fmla="*/ 0 w 114"/>
                <a:gd name="T7" fmla="*/ 227 h 227"/>
                <a:gd name="T8" fmla="*/ 114 w 114"/>
                <a:gd name="T9" fmla="*/ 227 h 227"/>
                <a:gd name="T10" fmla="*/ 114 w 114"/>
                <a:gd name="T11" fmla="*/ 0 h 227"/>
              </a:gdLst>
              <a:ahLst/>
              <a:cxnLst>
                <a:cxn ang="0">
                  <a:pos x="T0" y="T1"/>
                </a:cxn>
                <a:cxn ang="0">
                  <a:pos x="T2" y="T3"/>
                </a:cxn>
                <a:cxn ang="0">
                  <a:pos x="T4" y="T5"/>
                </a:cxn>
                <a:cxn ang="0">
                  <a:pos x="T6" y="T7"/>
                </a:cxn>
                <a:cxn ang="0">
                  <a:pos x="T8" y="T9"/>
                </a:cxn>
                <a:cxn ang="0">
                  <a:pos x="T10" y="T11"/>
                </a:cxn>
              </a:cxnLst>
              <a:rect l="0" t="0" r="r" b="b"/>
              <a:pathLst>
                <a:path w="114" h="227">
                  <a:moveTo>
                    <a:pt x="114" y="0"/>
                  </a:moveTo>
                  <a:lnTo>
                    <a:pt x="55" y="0"/>
                  </a:lnTo>
                  <a:lnTo>
                    <a:pt x="0" y="184"/>
                  </a:lnTo>
                  <a:lnTo>
                    <a:pt x="0" y="227"/>
                  </a:lnTo>
                  <a:lnTo>
                    <a:pt x="114" y="227"/>
                  </a:lnTo>
                  <a:lnTo>
                    <a:pt x="114" y="0"/>
                  </a:lnTo>
                  <a:close/>
                </a:path>
              </a:pathLst>
            </a:custGeom>
            <a:solidFill>
              <a:srgbClr val="3E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42"/>
            <p:cNvSpPr>
              <a:spLocks/>
            </p:cNvSpPr>
            <p:nvPr/>
          </p:nvSpPr>
          <p:spPr bwMode="auto">
            <a:xfrm>
              <a:off x="11279185" y="8005762"/>
              <a:ext cx="180977" cy="360363"/>
            </a:xfrm>
            <a:custGeom>
              <a:avLst/>
              <a:gdLst>
                <a:gd name="T0" fmla="*/ 114 w 114"/>
                <a:gd name="T1" fmla="*/ 0 h 227"/>
                <a:gd name="T2" fmla="*/ 55 w 114"/>
                <a:gd name="T3" fmla="*/ 0 h 227"/>
                <a:gd name="T4" fmla="*/ 0 w 114"/>
                <a:gd name="T5" fmla="*/ 184 h 227"/>
                <a:gd name="T6" fmla="*/ 0 w 114"/>
                <a:gd name="T7" fmla="*/ 227 h 227"/>
                <a:gd name="T8" fmla="*/ 114 w 114"/>
                <a:gd name="T9" fmla="*/ 227 h 227"/>
                <a:gd name="T10" fmla="*/ 114 w 114"/>
                <a:gd name="T11" fmla="*/ 0 h 227"/>
              </a:gdLst>
              <a:ahLst/>
              <a:cxnLst>
                <a:cxn ang="0">
                  <a:pos x="T0" y="T1"/>
                </a:cxn>
                <a:cxn ang="0">
                  <a:pos x="T2" y="T3"/>
                </a:cxn>
                <a:cxn ang="0">
                  <a:pos x="T4" y="T5"/>
                </a:cxn>
                <a:cxn ang="0">
                  <a:pos x="T6" y="T7"/>
                </a:cxn>
                <a:cxn ang="0">
                  <a:pos x="T8" y="T9"/>
                </a:cxn>
                <a:cxn ang="0">
                  <a:pos x="T10" y="T11"/>
                </a:cxn>
              </a:cxnLst>
              <a:rect l="0" t="0" r="r" b="b"/>
              <a:pathLst>
                <a:path w="114" h="227">
                  <a:moveTo>
                    <a:pt x="114" y="0"/>
                  </a:moveTo>
                  <a:lnTo>
                    <a:pt x="55" y="0"/>
                  </a:lnTo>
                  <a:lnTo>
                    <a:pt x="0" y="184"/>
                  </a:lnTo>
                  <a:lnTo>
                    <a:pt x="0" y="227"/>
                  </a:lnTo>
                  <a:lnTo>
                    <a:pt x="114" y="227"/>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Freeform 43"/>
            <p:cNvSpPr>
              <a:spLocks/>
            </p:cNvSpPr>
            <p:nvPr/>
          </p:nvSpPr>
          <p:spPr bwMode="auto">
            <a:xfrm>
              <a:off x="11279185" y="8545512"/>
              <a:ext cx="1081091" cy="360363"/>
            </a:xfrm>
            <a:custGeom>
              <a:avLst/>
              <a:gdLst>
                <a:gd name="T0" fmla="*/ 114 w 681"/>
                <a:gd name="T1" fmla="*/ 0 h 227"/>
                <a:gd name="T2" fmla="*/ 0 w 681"/>
                <a:gd name="T3" fmla="*/ 0 h 227"/>
                <a:gd name="T4" fmla="*/ 0 w 681"/>
                <a:gd name="T5" fmla="*/ 227 h 227"/>
                <a:gd name="T6" fmla="*/ 681 w 681"/>
                <a:gd name="T7" fmla="*/ 227 h 227"/>
                <a:gd name="T8" fmla="*/ 114 w 681"/>
                <a:gd name="T9" fmla="*/ 227 h 227"/>
                <a:gd name="T10" fmla="*/ 114 w 681"/>
                <a:gd name="T11" fmla="*/ 0 h 227"/>
              </a:gdLst>
              <a:ahLst/>
              <a:cxnLst>
                <a:cxn ang="0">
                  <a:pos x="T0" y="T1"/>
                </a:cxn>
                <a:cxn ang="0">
                  <a:pos x="T2" y="T3"/>
                </a:cxn>
                <a:cxn ang="0">
                  <a:pos x="T4" y="T5"/>
                </a:cxn>
                <a:cxn ang="0">
                  <a:pos x="T6" y="T7"/>
                </a:cxn>
                <a:cxn ang="0">
                  <a:pos x="T8" y="T9"/>
                </a:cxn>
                <a:cxn ang="0">
                  <a:pos x="T10" y="T11"/>
                </a:cxn>
              </a:cxnLst>
              <a:rect l="0" t="0" r="r" b="b"/>
              <a:pathLst>
                <a:path w="681" h="227">
                  <a:moveTo>
                    <a:pt x="114" y="0"/>
                  </a:moveTo>
                  <a:lnTo>
                    <a:pt x="0" y="0"/>
                  </a:lnTo>
                  <a:lnTo>
                    <a:pt x="0" y="227"/>
                  </a:lnTo>
                  <a:lnTo>
                    <a:pt x="681" y="227"/>
                  </a:lnTo>
                  <a:lnTo>
                    <a:pt x="114" y="227"/>
                  </a:lnTo>
                  <a:lnTo>
                    <a:pt x="114" y="0"/>
                  </a:lnTo>
                  <a:close/>
                </a:path>
              </a:pathLst>
            </a:custGeom>
            <a:solidFill>
              <a:srgbClr val="3E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44"/>
            <p:cNvSpPr>
              <a:spLocks/>
            </p:cNvSpPr>
            <p:nvPr/>
          </p:nvSpPr>
          <p:spPr bwMode="auto">
            <a:xfrm>
              <a:off x="11279185" y="8545512"/>
              <a:ext cx="1081091" cy="360363"/>
            </a:xfrm>
            <a:custGeom>
              <a:avLst/>
              <a:gdLst>
                <a:gd name="T0" fmla="*/ 114 w 681"/>
                <a:gd name="T1" fmla="*/ 0 h 227"/>
                <a:gd name="T2" fmla="*/ 0 w 681"/>
                <a:gd name="T3" fmla="*/ 0 h 227"/>
                <a:gd name="T4" fmla="*/ 0 w 681"/>
                <a:gd name="T5" fmla="*/ 227 h 227"/>
                <a:gd name="T6" fmla="*/ 681 w 681"/>
                <a:gd name="T7" fmla="*/ 227 h 227"/>
                <a:gd name="T8" fmla="*/ 114 w 681"/>
                <a:gd name="T9" fmla="*/ 227 h 227"/>
                <a:gd name="T10" fmla="*/ 114 w 681"/>
                <a:gd name="T11" fmla="*/ 0 h 227"/>
              </a:gdLst>
              <a:ahLst/>
              <a:cxnLst>
                <a:cxn ang="0">
                  <a:pos x="T0" y="T1"/>
                </a:cxn>
                <a:cxn ang="0">
                  <a:pos x="T2" y="T3"/>
                </a:cxn>
                <a:cxn ang="0">
                  <a:pos x="T4" y="T5"/>
                </a:cxn>
                <a:cxn ang="0">
                  <a:pos x="T6" y="T7"/>
                </a:cxn>
                <a:cxn ang="0">
                  <a:pos x="T8" y="T9"/>
                </a:cxn>
                <a:cxn ang="0">
                  <a:pos x="T10" y="T11"/>
                </a:cxn>
              </a:cxnLst>
              <a:rect l="0" t="0" r="r" b="b"/>
              <a:pathLst>
                <a:path w="681" h="227">
                  <a:moveTo>
                    <a:pt x="114" y="0"/>
                  </a:moveTo>
                  <a:lnTo>
                    <a:pt x="0" y="0"/>
                  </a:lnTo>
                  <a:lnTo>
                    <a:pt x="0" y="227"/>
                  </a:lnTo>
                  <a:lnTo>
                    <a:pt x="681" y="227"/>
                  </a:lnTo>
                  <a:lnTo>
                    <a:pt x="114" y="227"/>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45"/>
            <p:cNvSpPr>
              <a:spLocks/>
            </p:cNvSpPr>
            <p:nvPr/>
          </p:nvSpPr>
          <p:spPr bwMode="auto">
            <a:xfrm>
              <a:off x="11418886" y="7691437"/>
              <a:ext cx="41276" cy="134939"/>
            </a:xfrm>
            <a:custGeom>
              <a:avLst/>
              <a:gdLst>
                <a:gd name="T0" fmla="*/ 26 w 26"/>
                <a:gd name="T1" fmla="*/ 0 h 85"/>
                <a:gd name="T2" fmla="*/ 0 w 26"/>
                <a:gd name="T3" fmla="*/ 85 h 85"/>
                <a:gd name="T4" fmla="*/ 26 w 26"/>
                <a:gd name="T5" fmla="*/ 85 h 85"/>
                <a:gd name="T6" fmla="*/ 26 w 26"/>
                <a:gd name="T7" fmla="*/ 0 h 85"/>
              </a:gdLst>
              <a:ahLst/>
              <a:cxnLst>
                <a:cxn ang="0">
                  <a:pos x="T0" y="T1"/>
                </a:cxn>
                <a:cxn ang="0">
                  <a:pos x="T2" y="T3"/>
                </a:cxn>
                <a:cxn ang="0">
                  <a:pos x="T4" y="T5"/>
                </a:cxn>
                <a:cxn ang="0">
                  <a:pos x="T6" y="T7"/>
                </a:cxn>
              </a:cxnLst>
              <a:rect l="0" t="0" r="r" b="b"/>
              <a:pathLst>
                <a:path w="26" h="85">
                  <a:moveTo>
                    <a:pt x="26" y="0"/>
                  </a:moveTo>
                  <a:lnTo>
                    <a:pt x="0" y="85"/>
                  </a:lnTo>
                  <a:lnTo>
                    <a:pt x="26" y="85"/>
                  </a:lnTo>
                  <a:lnTo>
                    <a:pt x="26" y="0"/>
                  </a:lnTo>
                  <a:close/>
                </a:path>
              </a:pathLst>
            </a:custGeom>
            <a:solidFill>
              <a:srgbClr val="3E3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Freeform 46"/>
            <p:cNvSpPr>
              <a:spLocks/>
            </p:cNvSpPr>
            <p:nvPr/>
          </p:nvSpPr>
          <p:spPr bwMode="auto">
            <a:xfrm>
              <a:off x="11418886" y="7691437"/>
              <a:ext cx="41276" cy="134939"/>
            </a:xfrm>
            <a:custGeom>
              <a:avLst/>
              <a:gdLst>
                <a:gd name="T0" fmla="*/ 26 w 26"/>
                <a:gd name="T1" fmla="*/ 0 h 85"/>
                <a:gd name="T2" fmla="*/ 0 w 26"/>
                <a:gd name="T3" fmla="*/ 85 h 85"/>
                <a:gd name="T4" fmla="*/ 26 w 26"/>
                <a:gd name="T5" fmla="*/ 85 h 85"/>
                <a:gd name="T6" fmla="*/ 26 w 26"/>
                <a:gd name="T7" fmla="*/ 0 h 85"/>
              </a:gdLst>
              <a:ahLst/>
              <a:cxnLst>
                <a:cxn ang="0">
                  <a:pos x="T0" y="T1"/>
                </a:cxn>
                <a:cxn ang="0">
                  <a:pos x="T2" y="T3"/>
                </a:cxn>
                <a:cxn ang="0">
                  <a:pos x="T4" y="T5"/>
                </a:cxn>
                <a:cxn ang="0">
                  <a:pos x="T6" y="T7"/>
                </a:cxn>
              </a:cxnLst>
              <a:rect l="0" t="0" r="r" b="b"/>
              <a:pathLst>
                <a:path w="26" h="85">
                  <a:moveTo>
                    <a:pt x="26" y="0"/>
                  </a:moveTo>
                  <a:lnTo>
                    <a:pt x="0" y="85"/>
                  </a:lnTo>
                  <a:lnTo>
                    <a:pt x="26" y="85"/>
                  </a:lnTo>
                  <a:lnTo>
                    <a:pt x="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Freeform 47"/>
            <p:cNvSpPr>
              <a:spLocks/>
            </p:cNvSpPr>
            <p:nvPr/>
          </p:nvSpPr>
          <p:spPr bwMode="auto">
            <a:xfrm>
              <a:off x="12539660" y="5307013"/>
              <a:ext cx="1439864" cy="3598862"/>
            </a:xfrm>
            <a:custGeom>
              <a:avLst/>
              <a:gdLst>
                <a:gd name="T0" fmla="*/ 454 w 907"/>
                <a:gd name="T1" fmla="*/ 0 h 2267"/>
                <a:gd name="T2" fmla="*/ 0 w 907"/>
                <a:gd name="T3" fmla="*/ 453 h 2267"/>
                <a:gd name="T4" fmla="*/ 0 w 907"/>
                <a:gd name="T5" fmla="*/ 2267 h 2267"/>
                <a:gd name="T6" fmla="*/ 907 w 907"/>
                <a:gd name="T7" fmla="*/ 2267 h 2267"/>
                <a:gd name="T8" fmla="*/ 907 w 907"/>
                <a:gd name="T9" fmla="*/ 453 h 2267"/>
                <a:gd name="T10" fmla="*/ 454 w 907"/>
                <a:gd name="T11" fmla="*/ 0 h 2267"/>
              </a:gdLst>
              <a:ahLst/>
              <a:cxnLst>
                <a:cxn ang="0">
                  <a:pos x="T0" y="T1"/>
                </a:cxn>
                <a:cxn ang="0">
                  <a:pos x="T2" y="T3"/>
                </a:cxn>
                <a:cxn ang="0">
                  <a:pos x="T4" y="T5"/>
                </a:cxn>
                <a:cxn ang="0">
                  <a:pos x="T6" y="T7"/>
                </a:cxn>
                <a:cxn ang="0">
                  <a:pos x="T8" y="T9"/>
                </a:cxn>
                <a:cxn ang="0">
                  <a:pos x="T10" y="T11"/>
                </a:cxn>
              </a:cxnLst>
              <a:rect l="0" t="0" r="r" b="b"/>
              <a:pathLst>
                <a:path w="907" h="2267">
                  <a:moveTo>
                    <a:pt x="454" y="0"/>
                  </a:moveTo>
                  <a:lnTo>
                    <a:pt x="0" y="453"/>
                  </a:lnTo>
                  <a:lnTo>
                    <a:pt x="0" y="2267"/>
                  </a:lnTo>
                  <a:lnTo>
                    <a:pt x="907" y="2267"/>
                  </a:lnTo>
                  <a:lnTo>
                    <a:pt x="907" y="453"/>
                  </a:lnTo>
                  <a:lnTo>
                    <a:pt x="454" y="0"/>
                  </a:ln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Freeform 48"/>
            <p:cNvSpPr>
              <a:spLocks/>
            </p:cNvSpPr>
            <p:nvPr/>
          </p:nvSpPr>
          <p:spPr bwMode="auto">
            <a:xfrm>
              <a:off x="12539660" y="5307013"/>
              <a:ext cx="1439864" cy="3598862"/>
            </a:xfrm>
            <a:custGeom>
              <a:avLst/>
              <a:gdLst>
                <a:gd name="T0" fmla="*/ 454 w 907"/>
                <a:gd name="T1" fmla="*/ 0 h 2267"/>
                <a:gd name="T2" fmla="*/ 0 w 907"/>
                <a:gd name="T3" fmla="*/ 453 h 2267"/>
                <a:gd name="T4" fmla="*/ 0 w 907"/>
                <a:gd name="T5" fmla="*/ 2267 h 2267"/>
                <a:gd name="T6" fmla="*/ 907 w 907"/>
                <a:gd name="T7" fmla="*/ 2267 h 2267"/>
                <a:gd name="T8" fmla="*/ 907 w 907"/>
                <a:gd name="T9" fmla="*/ 453 h 2267"/>
                <a:gd name="T10" fmla="*/ 454 w 907"/>
                <a:gd name="T11" fmla="*/ 0 h 2267"/>
              </a:gdLst>
              <a:ahLst/>
              <a:cxnLst>
                <a:cxn ang="0">
                  <a:pos x="T0" y="T1"/>
                </a:cxn>
                <a:cxn ang="0">
                  <a:pos x="T2" y="T3"/>
                </a:cxn>
                <a:cxn ang="0">
                  <a:pos x="T4" y="T5"/>
                </a:cxn>
                <a:cxn ang="0">
                  <a:pos x="T6" y="T7"/>
                </a:cxn>
                <a:cxn ang="0">
                  <a:pos x="T8" y="T9"/>
                </a:cxn>
                <a:cxn ang="0">
                  <a:pos x="T10" y="T11"/>
                </a:cxn>
              </a:cxnLst>
              <a:rect l="0" t="0" r="r" b="b"/>
              <a:pathLst>
                <a:path w="907" h="2267">
                  <a:moveTo>
                    <a:pt x="454" y="0"/>
                  </a:moveTo>
                  <a:lnTo>
                    <a:pt x="0" y="453"/>
                  </a:lnTo>
                  <a:lnTo>
                    <a:pt x="0" y="2267"/>
                  </a:lnTo>
                  <a:lnTo>
                    <a:pt x="907" y="2267"/>
                  </a:lnTo>
                  <a:lnTo>
                    <a:pt x="907" y="453"/>
                  </a:lnTo>
                  <a:lnTo>
                    <a:pt x="4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Freeform 49"/>
            <p:cNvSpPr>
              <a:spLocks/>
            </p:cNvSpPr>
            <p:nvPr/>
          </p:nvSpPr>
          <p:spPr bwMode="auto">
            <a:xfrm>
              <a:off x="11460162" y="5307013"/>
              <a:ext cx="1800224" cy="719136"/>
            </a:xfrm>
            <a:custGeom>
              <a:avLst/>
              <a:gdLst>
                <a:gd name="T0" fmla="*/ 1134 w 1134"/>
                <a:gd name="T1" fmla="*/ 0 h 453"/>
                <a:gd name="T2" fmla="*/ 453 w 1134"/>
                <a:gd name="T3" fmla="*/ 0 h 453"/>
                <a:gd name="T4" fmla="*/ 0 w 1134"/>
                <a:gd name="T5" fmla="*/ 453 h 453"/>
                <a:gd name="T6" fmla="*/ 680 w 1134"/>
                <a:gd name="T7" fmla="*/ 453 h 453"/>
                <a:gd name="T8" fmla="*/ 1134 w 1134"/>
                <a:gd name="T9" fmla="*/ 0 h 453"/>
              </a:gdLst>
              <a:ahLst/>
              <a:cxnLst>
                <a:cxn ang="0">
                  <a:pos x="T0" y="T1"/>
                </a:cxn>
                <a:cxn ang="0">
                  <a:pos x="T2" y="T3"/>
                </a:cxn>
                <a:cxn ang="0">
                  <a:pos x="T4" y="T5"/>
                </a:cxn>
                <a:cxn ang="0">
                  <a:pos x="T6" y="T7"/>
                </a:cxn>
                <a:cxn ang="0">
                  <a:pos x="T8" y="T9"/>
                </a:cxn>
              </a:cxnLst>
              <a:rect l="0" t="0" r="r" b="b"/>
              <a:pathLst>
                <a:path w="1134" h="453">
                  <a:moveTo>
                    <a:pt x="1134" y="0"/>
                  </a:moveTo>
                  <a:lnTo>
                    <a:pt x="453" y="0"/>
                  </a:lnTo>
                  <a:lnTo>
                    <a:pt x="0" y="453"/>
                  </a:lnTo>
                  <a:lnTo>
                    <a:pt x="680" y="453"/>
                  </a:lnTo>
                  <a:lnTo>
                    <a:pt x="11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Rectangle 50"/>
            <p:cNvSpPr>
              <a:spLocks noChangeArrowheads="1"/>
            </p:cNvSpPr>
            <p:nvPr/>
          </p:nvSpPr>
          <p:spPr bwMode="auto">
            <a:xfrm>
              <a:off x="11460162" y="6026150"/>
              <a:ext cx="1079500" cy="2879722"/>
            </a:xfrm>
            <a:prstGeom prst="rect">
              <a:avLst/>
            </a:prstGeom>
            <a:solidFill>
              <a:srgbClr val="BEB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Rectangle 51"/>
            <p:cNvSpPr>
              <a:spLocks noChangeArrowheads="1"/>
            </p:cNvSpPr>
            <p:nvPr/>
          </p:nvSpPr>
          <p:spPr bwMode="auto">
            <a:xfrm>
              <a:off x="11460162" y="6026150"/>
              <a:ext cx="1079500" cy="287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Rectangle 52"/>
            <p:cNvSpPr>
              <a:spLocks noChangeArrowheads="1"/>
            </p:cNvSpPr>
            <p:nvPr/>
          </p:nvSpPr>
          <p:spPr bwMode="auto">
            <a:xfrm>
              <a:off x="13619160" y="6205536"/>
              <a:ext cx="180977" cy="180977"/>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Rectangle 53"/>
            <p:cNvSpPr>
              <a:spLocks noChangeArrowheads="1"/>
            </p:cNvSpPr>
            <p:nvPr/>
          </p:nvSpPr>
          <p:spPr bwMode="auto">
            <a:xfrm>
              <a:off x="13169898" y="6205536"/>
              <a:ext cx="179390" cy="180977"/>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Rectangle 54"/>
            <p:cNvSpPr>
              <a:spLocks noChangeArrowheads="1"/>
            </p:cNvSpPr>
            <p:nvPr/>
          </p:nvSpPr>
          <p:spPr bwMode="auto">
            <a:xfrm>
              <a:off x="12719049" y="6205536"/>
              <a:ext cx="180977" cy="180977"/>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Rectangle 55"/>
            <p:cNvSpPr>
              <a:spLocks noChangeArrowheads="1"/>
            </p:cNvSpPr>
            <p:nvPr/>
          </p:nvSpPr>
          <p:spPr bwMode="auto">
            <a:xfrm>
              <a:off x="13619160" y="6746873"/>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Rectangle 56"/>
            <p:cNvSpPr>
              <a:spLocks noChangeArrowheads="1"/>
            </p:cNvSpPr>
            <p:nvPr/>
          </p:nvSpPr>
          <p:spPr bwMode="auto">
            <a:xfrm>
              <a:off x="13619160" y="674687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Rectangle 57"/>
            <p:cNvSpPr>
              <a:spLocks noChangeArrowheads="1"/>
            </p:cNvSpPr>
            <p:nvPr/>
          </p:nvSpPr>
          <p:spPr bwMode="auto">
            <a:xfrm>
              <a:off x="13169898" y="6746873"/>
              <a:ext cx="179390"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Rectangle 58"/>
            <p:cNvSpPr>
              <a:spLocks noChangeArrowheads="1"/>
            </p:cNvSpPr>
            <p:nvPr/>
          </p:nvSpPr>
          <p:spPr bwMode="auto">
            <a:xfrm>
              <a:off x="12719049" y="6746873"/>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Rectangle 59"/>
            <p:cNvSpPr>
              <a:spLocks noChangeArrowheads="1"/>
            </p:cNvSpPr>
            <p:nvPr/>
          </p:nvSpPr>
          <p:spPr bwMode="auto">
            <a:xfrm>
              <a:off x="13619160" y="7286623"/>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Rectangle 60"/>
            <p:cNvSpPr>
              <a:spLocks noChangeArrowheads="1"/>
            </p:cNvSpPr>
            <p:nvPr/>
          </p:nvSpPr>
          <p:spPr bwMode="auto">
            <a:xfrm>
              <a:off x="13619160" y="728662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Rectangle 61"/>
            <p:cNvSpPr>
              <a:spLocks noChangeArrowheads="1"/>
            </p:cNvSpPr>
            <p:nvPr/>
          </p:nvSpPr>
          <p:spPr bwMode="auto">
            <a:xfrm>
              <a:off x="13169898" y="7286623"/>
              <a:ext cx="179390"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Rectangle 62"/>
            <p:cNvSpPr>
              <a:spLocks noChangeArrowheads="1"/>
            </p:cNvSpPr>
            <p:nvPr/>
          </p:nvSpPr>
          <p:spPr bwMode="auto">
            <a:xfrm>
              <a:off x="13169898" y="7286623"/>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Rectangle 63"/>
            <p:cNvSpPr>
              <a:spLocks noChangeArrowheads="1"/>
            </p:cNvSpPr>
            <p:nvPr/>
          </p:nvSpPr>
          <p:spPr bwMode="auto">
            <a:xfrm>
              <a:off x="12719049" y="7286623"/>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Rectangle 64"/>
            <p:cNvSpPr>
              <a:spLocks noChangeArrowheads="1"/>
            </p:cNvSpPr>
            <p:nvPr/>
          </p:nvSpPr>
          <p:spPr bwMode="auto">
            <a:xfrm>
              <a:off x="13619160" y="7826373"/>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Rectangle 65"/>
            <p:cNvSpPr>
              <a:spLocks noChangeArrowheads="1"/>
            </p:cNvSpPr>
            <p:nvPr/>
          </p:nvSpPr>
          <p:spPr bwMode="auto">
            <a:xfrm>
              <a:off x="13619160" y="782637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Rectangle 66"/>
            <p:cNvSpPr>
              <a:spLocks noChangeArrowheads="1"/>
            </p:cNvSpPr>
            <p:nvPr/>
          </p:nvSpPr>
          <p:spPr bwMode="auto">
            <a:xfrm>
              <a:off x="13169898" y="7826373"/>
              <a:ext cx="179390"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Rectangle 67"/>
            <p:cNvSpPr>
              <a:spLocks noChangeArrowheads="1"/>
            </p:cNvSpPr>
            <p:nvPr/>
          </p:nvSpPr>
          <p:spPr bwMode="auto">
            <a:xfrm>
              <a:off x="13169898" y="7826373"/>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Rectangle 68"/>
            <p:cNvSpPr>
              <a:spLocks noChangeArrowheads="1"/>
            </p:cNvSpPr>
            <p:nvPr/>
          </p:nvSpPr>
          <p:spPr bwMode="auto">
            <a:xfrm>
              <a:off x="12719049" y="7826373"/>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Rectangle 69"/>
            <p:cNvSpPr>
              <a:spLocks noChangeArrowheads="1"/>
            </p:cNvSpPr>
            <p:nvPr/>
          </p:nvSpPr>
          <p:spPr bwMode="auto">
            <a:xfrm>
              <a:off x="13619160" y="8366122"/>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Rectangle 70"/>
            <p:cNvSpPr>
              <a:spLocks noChangeArrowheads="1"/>
            </p:cNvSpPr>
            <p:nvPr/>
          </p:nvSpPr>
          <p:spPr bwMode="auto">
            <a:xfrm>
              <a:off x="13619160" y="8366122"/>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9" name="Rectangle 71"/>
            <p:cNvSpPr>
              <a:spLocks noChangeArrowheads="1"/>
            </p:cNvSpPr>
            <p:nvPr/>
          </p:nvSpPr>
          <p:spPr bwMode="auto">
            <a:xfrm>
              <a:off x="13169898" y="8366122"/>
              <a:ext cx="179390"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0" name="Rectangle 72"/>
            <p:cNvSpPr>
              <a:spLocks noChangeArrowheads="1"/>
            </p:cNvSpPr>
            <p:nvPr/>
          </p:nvSpPr>
          <p:spPr bwMode="auto">
            <a:xfrm>
              <a:off x="13169898" y="8366122"/>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Rectangle 73"/>
            <p:cNvSpPr>
              <a:spLocks noChangeArrowheads="1"/>
            </p:cNvSpPr>
            <p:nvPr/>
          </p:nvSpPr>
          <p:spPr bwMode="auto">
            <a:xfrm>
              <a:off x="12719049" y="8366122"/>
              <a:ext cx="180977" cy="179386"/>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Rectangle 74"/>
            <p:cNvSpPr>
              <a:spLocks noChangeArrowheads="1"/>
            </p:cNvSpPr>
            <p:nvPr/>
          </p:nvSpPr>
          <p:spPr bwMode="auto">
            <a:xfrm>
              <a:off x="12719049" y="8366122"/>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Rectangle 75"/>
            <p:cNvSpPr>
              <a:spLocks noChangeArrowheads="1"/>
            </p:cNvSpPr>
            <p:nvPr/>
          </p:nvSpPr>
          <p:spPr bwMode="auto">
            <a:xfrm>
              <a:off x="12179299" y="6205536"/>
              <a:ext cx="180977" cy="180977"/>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Rectangle 76"/>
            <p:cNvSpPr>
              <a:spLocks noChangeArrowheads="1"/>
            </p:cNvSpPr>
            <p:nvPr/>
          </p:nvSpPr>
          <p:spPr bwMode="auto">
            <a:xfrm>
              <a:off x="11639546" y="6205536"/>
              <a:ext cx="179390" cy="180977"/>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Rectangle 77"/>
            <p:cNvSpPr>
              <a:spLocks noChangeArrowheads="1"/>
            </p:cNvSpPr>
            <p:nvPr/>
          </p:nvSpPr>
          <p:spPr bwMode="auto">
            <a:xfrm>
              <a:off x="12179299" y="6746873"/>
              <a:ext cx="180977"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6" name="Rectangle 78"/>
            <p:cNvSpPr>
              <a:spLocks noChangeArrowheads="1"/>
            </p:cNvSpPr>
            <p:nvPr/>
          </p:nvSpPr>
          <p:spPr bwMode="auto">
            <a:xfrm>
              <a:off x="12179299" y="674687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Rectangle 79"/>
            <p:cNvSpPr>
              <a:spLocks noChangeArrowheads="1"/>
            </p:cNvSpPr>
            <p:nvPr/>
          </p:nvSpPr>
          <p:spPr bwMode="auto">
            <a:xfrm>
              <a:off x="11639546" y="6746873"/>
              <a:ext cx="179390"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Rectangle 80"/>
            <p:cNvSpPr>
              <a:spLocks noChangeArrowheads="1"/>
            </p:cNvSpPr>
            <p:nvPr/>
          </p:nvSpPr>
          <p:spPr bwMode="auto">
            <a:xfrm>
              <a:off x="12179299" y="7286623"/>
              <a:ext cx="180977"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Rectangle 81"/>
            <p:cNvSpPr>
              <a:spLocks noChangeArrowheads="1"/>
            </p:cNvSpPr>
            <p:nvPr/>
          </p:nvSpPr>
          <p:spPr bwMode="auto">
            <a:xfrm>
              <a:off x="12179299" y="728662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Rectangle 82"/>
            <p:cNvSpPr>
              <a:spLocks noChangeArrowheads="1"/>
            </p:cNvSpPr>
            <p:nvPr/>
          </p:nvSpPr>
          <p:spPr bwMode="auto">
            <a:xfrm>
              <a:off x="11639546" y="7286623"/>
              <a:ext cx="179390"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Rectangle 83"/>
            <p:cNvSpPr>
              <a:spLocks noChangeArrowheads="1"/>
            </p:cNvSpPr>
            <p:nvPr/>
          </p:nvSpPr>
          <p:spPr bwMode="auto">
            <a:xfrm>
              <a:off x="12179299" y="7826373"/>
              <a:ext cx="180977"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Rectangle 84"/>
            <p:cNvSpPr>
              <a:spLocks noChangeArrowheads="1"/>
            </p:cNvSpPr>
            <p:nvPr/>
          </p:nvSpPr>
          <p:spPr bwMode="auto">
            <a:xfrm>
              <a:off x="12179299" y="782637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Rectangle 85"/>
            <p:cNvSpPr>
              <a:spLocks noChangeArrowheads="1"/>
            </p:cNvSpPr>
            <p:nvPr/>
          </p:nvSpPr>
          <p:spPr bwMode="auto">
            <a:xfrm>
              <a:off x="11639546" y="7826373"/>
              <a:ext cx="179390"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4" name="Rectangle 86"/>
            <p:cNvSpPr>
              <a:spLocks noChangeArrowheads="1"/>
            </p:cNvSpPr>
            <p:nvPr/>
          </p:nvSpPr>
          <p:spPr bwMode="auto">
            <a:xfrm>
              <a:off x="11639546" y="7826373"/>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5" name="Rectangle 87"/>
            <p:cNvSpPr>
              <a:spLocks noChangeArrowheads="1"/>
            </p:cNvSpPr>
            <p:nvPr/>
          </p:nvSpPr>
          <p:spPr bwMode="auto">
            <a:xfrm>
              <a:off x="12179299" y="8366122"/>
              <a:ext cx="180977"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6" name="Rectangle 88"/>
            <p:cNvSpPr>
              <a:spLocks noChangeArrowheads="1"/>
            </p:cNvSpPr>
            <p:nvPr/>
          </p:nvSpPr>
          <p:spPr bwMode="auto">
            <a:xfrm>
              <a:off x="12179299" y="8366122"/>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7" name="Rectangle 89"/>
            <p:cNvSpPr>
              <a:spLocks noChangeArrowheads="1"/>
            </p:cNvSpPr>
            <p:nvPr/>
          </p:nvSpPr>
          <p:spPr bwMode="auto">
            <a:xfrm>
              <a:off x="11639546" y="8366122"/>
              <a:ext cx="179390" cy="179386"/>
            </a:xfrm>
            <a:prstGeom prst="rect">
              <a:avLst/>
            </a:prstGeom>
            <a:solidFill>
              <a:srgbClr val="808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Rectangle 90"/>
            <p:cNvSpPr>
              <a:spLocks noChangeArrowheads="1"/>
            </p:cNvSpPr>
            <p:nvPr/>
          </p:nvSpPr>
          <p:spPr bwMode="auto">
            <a:xfrm>
              <a:off x="11639546" y="8366122"/>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Rectangle 91"/>
            <p:cNvSpPr>
              <a:spLocks noChangeArrowheads="1"/>
            </p:cNvSpPr>
            <p:nvPr/>
          </p:nvSpPr>
          <p:spPr bwMode="auto">
            <a:xfrm>
              <a:off x="10199685" y="4046537"/>
              <a:ext cx="900114" cy="4859335"/>
            </a:xfrm>
            <a:prstGeom prst="rect">
              <a:avLst/>
            </a:prstGeom>
            <a:solidFill>
              <a:srgbClr val="A9A9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Rectangle 92"/>
            <p:cNvSpPr>
              <a:spLocks noChangeArrowheads="1"/>
            </p:cNvSpPr>
            <p:nvPr/>
          </p:nvSpPr>
          <p:spPr bwMode="auto">
            <a:xfrm>
              <a:off x="10199685" y="4046537"/>
              <a:ext cx="900114" cy="485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Rectangle 93"/>
            <p:cNvSpPr>
              <a:spLocks noChangeArrowheads="1"/>
            </p:cNvSpPr>
            <p:nvPr/>
          </p:nvSpPr>
          <p:spPr bwMode="auto">
            <a:xfrm>
              <a:off x="10379075" y="4765673"/>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Rectangle 94"/>
            <p:cNvSpPr>
              <a:spLocks noChangeArrowheads="1"/>
            </p:cNvSpPr>
            <p:nvPr/>
          </p:nvSpPr>
          <p:spPr bwMode="auto">
            <a:xfrm>
              <a:off x="10379075" y="4765673"/>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Rectangle 95"/>
            <p:cNvSpPr>
              <a:spLocks noChangeArrowheads="1"/>
            </p:cNvSpPr>
            <p:nvPr/>
          </p:nvSpPr>
          <p:spPr bwMode="auto">
            <a:xfrm>
              <a:off x="10379075" y="5307013"/>
              <a:ext cx="541337" cy="358776"/>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4" name="Rectangle 96"/>
            <p:cNvSpPr>
              <a:spLocks noChangeArrowheads="1"/>
            </p:cNvSpPr>
            <p:nvPr/>
          </p:nvSpPr>
          <p:spPr bwMode="auto">
            <a:xfrm>
              <a:off x="10379075" y="5307013"/>
              <a:ext cx="541337" cy="3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Rectangle 97"/>
            <p:cNvSpPr>
              <a:spLocks noChangeArrowheads="1"/>
            </p:cNvSpPr>
            <p:nvPr/>
          </p:nvSpPr>
          <p:spPr bwMode="auto">
            <a:xfrm>
              <a:off x="10379075" y="4225923"/>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Rectangle 98"/>
            <p:cNvSpPr>
              <a:spLocks noChangeArrowheads="1"/>
            </p:cNvSpPr>
            <p:nvPr/>
          </p:nvSpPr>
          <p:spPr bwMode="auto">
            <a:xfrm>
              <a:off x="10379075" y="6386513"/>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7" name="Rectangle 99"/>
            <p:cNvSpPr>
              <a:spLocks noChangeArrowheads="1"/>
            </p:cNvSpPr>
            <p:nvPr/>
          </p:nvSpPr>
          <p:spPr bwMode="auto">
            <a:xfrm>
              <a:off x="10379075" y="6386513"/>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8" name="Rectangle 100"/>
            <p:cNvSpPr>
              <a:spLocks noChangeArrowheads="1"/>
            </p:cNvSpPr>
            <p:nvPr/>
          </p:nvSpPr>
          <p:spPr bwMode="auto">
            <a:xfrm>
              <a:off x="10379075" y="6926259"/>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9" name="Rectangle 101"/>
            <p:cNvSpPr>
              <a:spLocks noChangeArrowheads="1"/>
            </p:cNvSpPr>
            <p:nvPr/>
          </p:nvSpPr>
          <p:spPr bwMode="auto">
            <a:xfrm>
              <a:off x="10379075" y="6926259"/>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0" name="Rectangle 102"/>
            <p:cNvSpPr>
              <a:spLocks noChangeArrowheads="1"/>
            </p:cNvSpPr>
            <p:nvPr/>
          </p:nvSpPr>
          <p:spPr bwMode="auto">
            <a:xfrm>
              <a:off x="10379075" y="5846760"/>
              <a:ext cx="541337" cy="358776"/>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Rectangle 103"/>
            <p:cNvSpPr>
              <a:spLocks noChangeArrowheads="1"/>
            </p:cNvSpPr>
            <p:nvPr/>
          </p:nvSpPr>
          <p:spPr bwMode="auto">
            <a:xfrm>
              <a:off x="10379075" y="5846760"/>
              <a:ext cx="541337" cy="3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Rectangle 104"/>
            <p:cNvSpPr>
              <a:spLocks noChangeArrowheads="1"/>
            </p:cNvSpPr>
            <p:nvPr/>
          </p:nvSpPr>
          <p:spPr bwMode="auto">
            <a:xfrm>
              <a:off x="10379075" y="8005762"/>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Rectangle 105"/>
            <p:cNvSpPr>
              <a:spLocks noChangeArrowheads="1"/>
            </p:cNvSpPr>
            <p:nvPr/>
          </p:nvSpPr>
          <p:spPr bwMode="auto">
            <a:xfrm>
              <a:off x="10379075" y="8005762"/>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4" name="Rectangle 106"/>
            <p:cNvSpPr>
              <a:spLocks noChangeArrowheads="1"/>
            </p:cNvSpPr>
            <p:nvPr/>
          </p:nvSpPr>
          <p:spPr bwMode="auto">
            <a:xfrm>
              <a:off x="10379075" y="8545512"/>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5" name="Rectangle 107"/>
            <p:cNvSpPr>
              <a:spLocks noChangeArrowheads="1"/>
            </p:cNvSpPr>
            <p:nvPr/>
          </p:nvSpPr>
          <p:spPr bwMode="auto">
            <a:xfrm>
              <a:off x="10379075" y="8545512"/>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Rectangle 108"/>
            <p:cNvSpPr>
              <a:spLocks noChangeArrowheads="1"/>
            </p:cNvSpPr>
            <p:nvPr/>
          </p:nvSpPr>
          <p:spPr bwMode="auto">
            <a:xfrm>
              <a:off x="10379075" y="7466013"/>
              <a:ext cx="541337" cy="360363"/>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Rectangle 109"/>
            <p:cNvSpPr>
              <a:spLocks noChangeArrowheads="1"/>
            </p:cNvSpPr>
            <p:nvPr/>
          </p:nvSpPr>
          <p:spPr bwMode="auto">
            <a:xfrm>
              <a:off x="10379075" y="7466013"/>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Freeform 110"/>
            <p:cNvSpPr>
              <a:spLocks noEditPoints="1"/>
            </p:cNvSpPr>
            <p:nvPr/>
          </p:nvSpPr>
          <p:spPr bwMode="auto">
            <a:xfrm>
              <a:off x="12539660" y="6026150"/>
              <a:ext cx="1439864" cy="2879722"/>
            </a:xfrm>
            <a:custGeom>
              <a:avLst/>
              <a:gdLst>
                <a:gd name="T0" fmla="*/ 397 w 907"/>
                <a:gd name="T1" fmla="*/ 1587 h 1814"/>
                <a:gd name="T2" fmla="*/ 397 w 907"/>
                <a:gd name="T3" fmla="*/ 1474 h 1814"/>
                <a:gd name="T4" fmla="*/ 510 w 907"/>
                <a:gd name="T5" fmla="*/ 1474 h 1814"/>
                <a:gd name="T6" fmla="*/ 510 w 907"/>
                <a:gd name="T7" fmla="*/ 1587 h 1814"/>
                <a:gd name="T8" fmla="*/ 397 w 907"/>
                <a:gd name="T9" fmla="*/ 1587 h 1814"/>
                <a:gd name="T10" fmla="*/ 680 w 907"/>
                <a:gd name="T11" fmla="*/ 1587 h 1814"/>
                <a:gd name="T12" fmla="*/ 680 w 907"/>
                <a:gd name="T13" fmla="*/ 1474 h 1814"/>
                <a:gd name="T14" fmla="*/ 794 w 907"/>
                <a:gd name="T15" fmla="*/ 1474 h 1814"/>
                <a:gd name="T16" fmla="*/ 794 w 907"/>
                <a:gd name="T17" fmla="*/ 1587 h 1814"/>
                <a:gd name="T18" fmla="*/ 680 w 907"/>
                <a:gd name="T19" fmla="*/ 1587 h 1814"/>
                <a:gd name="T20" fmla="*/ 397 w 907"/>
                <a:gd name="T21" fmla="*/ 1247 h 1814"/>
                <a:gd name="T22" fmla="*/ 397 w 907"/>
                <a:gd name="T23" fmla="*/ 1134 h 1814"/>
                <a:gd name="T24" fmla="*/ 510 w 907"/>
                <a:gd name="T25" fmla="*/ 1134 h 1814"/>
                <a:gd name="T26" fmla="*/ 510 w 907"/>
                <a:gd name="T27" fmla="*/ 1247 h 1814"/>
                <a:gd name="T28" fmla="*/ 397 w 907"/>
                <a:gd name="T29" fmla="*/ 1247 h 1814"/>
                <a:gd name="T30" fmla="*/ 680 w 907"/>
                <a:gd name="T31" fmla="*/ 1247 h 1814"/>
                <a:gd name="T32" fmla="*/ 680 w 907"/>
                <a:gd name="T33" fmla="*/ 1134 h 1814"/>
                <a:gd name="T34" fmla="*/ 794 w 907"/>
                <a:gd name="T35" fmla="*/ 1134 h 1814"/>
                <a:gd name="T36" fmla="*/ 794 w 907"/>
                <a:gd name="T37" fmla="*/ 1247 h 1814"/>
                <a:gd name="T38" fmla="*/ 680 w 907"/>
                <a:gd name="T39" fmla="*/ 1247 h 1814"/>
                <a:gd name="T40" fmla="*/ 680 w 907"/>
                <a:gd name="T41" fmla="*/ 907 h 1814"/>
                <a:gd name="T42" fmla="*/ 680 w 907"/>
                <a:gd name="T43" fmla="*/ 794 h 1814"/>
                <a:gd name="T44" fmla="*/ 794 w 907"/>
                <a:gd name="T45" fmla="*/ 794 h 1814"/>
                <a:gd name="T46" fmla="*/ 794 w 907"/>
                <a:gd name="T47" fmla="*/ 907 h 1814"/>
                <a:gd name="T48" fmla="*/ 680 w 907"/>
                <a:gd name="T49" fmla="*/ 907 h 1814"/>
                <a:gd name="T50" fmla="*/ 907 w 907"/>
                <a:gd name="T51" fmla="*/ 0 h 1814"/>
                <a:gd name="T52" fmla="*/ 680 w 907"/>
                <a:gd name="T53" fmla="*/ 454 h 1814"/>
                <a:gd name="T54" fmla="*/ 794 w 907"/>
                <a:gd name="T55" fmla="*/ 454 h 1814"/>
                <a:gd name="T56" fmla="*/ 794 w 907"/>
                <a:gd name="T57" fmla="*/ 567 h 1814"/>
                <a:gd name="T58" fmla="*/ 680 w 907"/>
                <a:gd name="T59" fmla="*/ 567 h 1814"/>
                <a:gd name="T60" fmla="*/ 680 w 907"/>
                <a:gd name="T61" fmla="*/ 454 h 1814"/>
                <a:gd name="T62" fmla="*/ 510 w 907"/>
                <a:gd name="T63" fmla="*/ 794 h 1814"/>
                <a:gd name="T64" fmla="*/ 510 w 907"/>
                <a:gd name="T65" fmla="*/ 907 h 1814"/>
                <a:gd name="T66" fmla="*/ 454 w 907"/>
                <a:gd name="T67" fmla="*/ 907 h 1814"/>
                <a:gd name="T68" fmla="*/ 170 w 907"/>
                <a:gd name="T69" fmla="*/ 1474 h 1814"/>
                <a:gd name="T70" fmla="*/ 227 w 907"/>
                <a:gd name="T71" fmla="*/ 1474 h 1814"/>
                <a:gd name="T72" fmla="*/ 227 w 907"/>
                <a:gd name="T73" fmla="*/ 1587 h 1814"/>
                <a:gd name="T74" fmla="*/ 113 w 907"/>
                <a:gd name="T75" fmla="*/ 1587 h 1814"/>
                <a:gd name="T76" fmla="*/ 0 w 907"/>
                <a:gd name="T77" fmla="*/ 1814 h 1814"/>
                <a:gd name="T78" fmla="*/ 907 w 907"/>
                <a:gd name="T79" fmla="*/ 1814 h 1814"/>
                <a:gd name="T80" fmla="*/ 907 w 907"/>
                <a:gd name="T81"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7" h="1814">
                  <a:moveTo>
                    <a:pt x="397" y="1587"/>
                  </a:moveTo>
                  <a:lnTo>
                    <a:pt x="397" y="1474"/>
                  </a:lnTo>
                  <a:lnTo>
                    <a:pt x="510" y="1474"/>
                  </a:lnTo>
                  <a:lnTo>
                    <a:pt x="510" y="1587"/>
                  </a:lnTo>
                  <a:lnTo>
                    <a:pt x="397" y="1587"/>
                  </a:lnTo>
                  <a:close/>
                  <a:moveTo>
                    <a:pt x="680" y="1587"/>
                  </a:moveTo>
                  <a:lnTo>
                    <a:pt x="680" y="1474"/>
                  </a:lnTo>
                  <a:lnTo>
                    <a:pt x="794" y="1474"/>
                  </a:lnTo>
                  <a:lnTo>
                    <a:pt x="794" y="1587"/>
                  </a:lnTo>
                  <a:lnTo>
                    <a:pt x="680" y="1587"/>
                  </a:lnTo>
                  <a:close/>
                  <a:moveTo>
                    <a:pt x="397" y="1247"/>
                  </a:moveTo>
                  <a:lnTo>
                    <a:pt x="397" y="1134"/>
                  </a:lnTo>
                  <a:lnTo>
                    <a:pt x="510" y="1134"/>
                  </a:lnTo>
                  <a:lnTo>
                    <a:pt x="510" y="1247"/>
                  </a:lnTo>
                  <a:lnTo>
                    <a:pt x="397" y="1247"/>
                  </a:lnTo>
                  <a:close/>
                  <a:moveTo>
                    <a:pt x="680" y="1247"/>
                  </a:moveTo>
                  <a:lnTo>
                    <a:pt x="680" y="1134"/>
                  </a:lnTo>
                  <a:lnTo>
                    <a:pt x="794" y="1134"/>
                  </a:lnTo>
                  <a:lnTo>
                    <a:pt x="794" y="1247"/>
                  </a:lnTo>
                  <a:lnTo>
                    <a:pt x="680" y="1247"/>
                  </a:lnTo>
                  <a:close/>
                  <a:moveTo>
                    <a:pt x="680" y="907"/>
                  </a:moveTo>
                  <a:lnTo>
                    <a:pt x="680" y="794"/>
                  </a:lnTo>
                  <a:lnTo>
                    <a:pt x="794" y="794"/>
                  </a:lnTo>
                  <a:lnTo>
                    <a:pt x="794" y="907"/>
                  </a:lnTo>
                  <a:lnTo>
                    <a:pt x="680" y="907"/>
                  </a:lnTo>
                  <a:close/>
                  <a:moveTo>
                    <a:pt x="907" y="0"/>
                  </a:moveTo>
                  <a:lnTo>
                    <a:pt x="680" y="454"/>
                  </a:lnTo>
                  <a:lnTo>
                    <a:pt x="794" y="454"/>
                  </a:lnTo>
                  <a:lnTo>
                    <a:pt x="794" y="567"/>
                  </a:lnTo>
                  <a:lnTo>
                    <a:pt x="680" y="567"/>
                  </a:lnTo>
                  <a:lnTo>
                    <a:pt x="680" y="454"/>
                  </a:lnTo>
                  <a:lnTo>
                    <a:pt x="510" y="794"/>
                  </a:lnTo>
                  <a:lnTo>
                    <a:pt x="510" y="907"/>
                  </a:lnTo>
                  <a:lnTo>
                    <a:pt x="454" y="907"/>
                  </a:lnTo>
                  <a:lnTo>
                    <a:pt x="170" y="1474"/>
                  </a:lnTo>
                  <a:lnTo>
                    <a:pt x="227" y="1474"/>
                  </a:lnTo>
                  <a:lnTo>
                    <a:pt x="227" y="1587"/>
                  </a:lnTo>
                  <a:lnTo>
                    <a:pt x="113" y="1587"/>
                  </a:lnTo>
                  <a:lnTo>
                    <a:pt x="0" y="1814"/>
                  </a:lnTo>
                  <a:lnTo>
                    <a:pt x="907" y="1814"/>
                  </a:lnTo>
                  <a:lnTo>
                    <a:pt x="907" y="0"/>
                  </a:lnTo>
                  <a:close/>
                </a:path>
              </a:pathLst>
            </a:custGeom>
            <a:solidFill>
              <a:srgbClr val="797B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Freeform 111"/>
            <p:cNvSpPr>
              <a:spLocks noEditPoints="1"/>
            </p:cNvSpPr>
            <p:nvPr/>
          </p:nvSpPr>
          <p:spPr bwMode="auto">
            <a:xfrm>
              <a:off x="12539663" y="6026150"/>
              <a:ext cx="1439864" cy="2879722"/>
            </a:xfrm>
            <a:custGeom>
              <a:avLst/>
              <a:gdLst>
                <a:gd name="T0" fmla="*/ 397 w 907"/>
                <a:gd name="T1" fmla="*/ 1587 h 1814"/>
                <a:gd name="T2" fmla="*/ 397 w 907"/>
                <a:gd name="T3" fmla="*/ 1474 h 1814"/>
                <a:gd name="T4" fmla="*/ 510 w 907"/>
                <a:gd name="T5" fmla="*/ 1474 h 1814"/>
                <a:gd name="T6" fmla="*/ 510 w 907"/>
                <a:gd name="T7" fmla="*/ 1587 h 1814"/>
                <a:gd name="T8" fmla="*/ 397 w 907"/>
                <a:gd name="T9" fmla="*/ 1587 h 1814"/>
                <a:gd name="T10" fmla="*/ 680 w 907"/>
                <a:gd name="T11" fmla="*/ 1587 h 1814"/>
                <a:gd name="T12" fmla="*/ 680 w 907"/>
                <a:gd name="T13" fmla="*/ 1474 h 1814"/>
                <a:gd name="T14" fmla="*/ 794 w 907"/>
                <a:gd name="T15" fmla="*/ 1474 h 1814"/>
                <a:gd name="T16" fmla="*/ 794 w 907"/>
                <a:gd name="T17" fmla="*/ 1587 h 1814"/>
                <a:gd name="T18" fmla="*/ 680 w 907"/>
                <a:gd name="T19" fmla="*/ 1587 h 1814"/>
                <a:gd name="T20" fmla="*/ 397 w 907"/>
                <a:gd name="T21" fmla="*/ 1247 h 1814"/>
                <a:gd name="T22" fmla="*/ 397 w 907"/>
                <a:gd name="T23" fmla="*/ 1134 h 1814"/>
                <a:gd name="T24" fmla="*/ 510 w 907"/>
                <a:gd name="T25" fmla="*/ 1134 h 1814"/>
                <a:gd name="T26" fmla="*/ 510 w 907"/>
                <a:gd name="T27" fmla="*/ 1247 h 1814"/>
                <a:gd name="T28" fmla="*/ 397 w 907"/>
                <a:gd name="T29" fmla="*/ 1247 h 1814"/>
                <a:gd name="T30" fmla="*/ 680 w 907"/>
                <a:gd name="T31" fmla="*/ 1247 h 1814"/>
                <a:gd name="T32" fmla="*/ 680 w 907"/>
                <a:gd name="T33" fmla="*/ 1134 h 1814"/>
                <a:gd name="T34" fmla="*/ 794 w 907"/>
                <a:gd name="T35" fmla="*/ 1134 h 1814"/>
                <a:gd name="T36" fmla="*/ 794 w 907"/>
                <a:gd name="T37" fmla="*/ 1247 h 1814"/>
                <a:gd name="T38" fmla="*/ 680 w 907"/>
                <a:gd name="T39" fmla="*/ 1247 h 1814"/>
                <a:gd name="T40" fmla="*/ 680 w 907"/>
                <a:gd name="T41" fmla="*/ 907 h 1814"/>
                <a:gd name="T42" fmla="*/ 680 w 907"/>
                <a:gd name="T43" fmla="*/ 794 h 1814"/>
                <a:gd name="T44" fmla="*/ 794 w 907"/>
                <a:gd name="T45" fmla="*/ 794 h 1814"/>
                <a:gd name="T46" fmla="*/ 794 w 907"/>
                <a:gd name="T47" fmla="*/ 907 h 1814"/>
                <a:gd name="T48" fmla="*/ 680 w 907"/>
                <a:gd name="T49" fmla="*/ 907 h 1814"/>
                <a:gd name="T50" fmla="*/ 907 w 907"/>
                <a:gd name="T51" fmla="*/ 0 h 1814"/>
                <a:gd name="T52" fmla="*/ 680 w 907"/>
                <a:gd name="T53" fmla="*/ 454 h 1814"/>
                <a:gd name="T54" fmla="*/ 794 w 907"/>
                <a:gd name="T55" fmla="*/ 454 h 1814"/>
                <a:gd name="T56" fmla="*/ 794 w 907"/>
                <a:gd name="T57" fmla="*/ 567 h 1814"/>
                <a:gd name="T58" fmla="*/ 680 w 907"/>
                <a:gd name="T59" fmla="*/ 567 h 1814"/>
                <a:gd name="T60" fmla="*/ 680 w 907"/>
                <a:gd name="T61" fmla="*/ 454 h 1814"/>
                <a:gd name="T62" fmla="*/ 510 w 907"/>
                <a:gd name="T63" fmla="*/ 794 h 1814"/>
                <a:gd name="T64" fmla="*/ 510 w 907"/>
                <a:gd name="T65" fmla="*/ 907 h 1814"/>
                <a:gd name="T66" fmla="*/ 454 w 907"/>
                <a:gd name="T67" fmla="*/ 907 h 1814"/>
                <a:gd name="T68" fmla="*/ 170 w 907"/>
                <a:gd name="T69" fmla="*/ 1474 h 1814"/>
                <a:gd name="T70" fmla="*/ 227 w 907"/>
                <a:gd name="T71" fmla="*/ 1474 h 1814"/>
                <a:gd name="T72" fmla="*/ 227 w 907"/>
                <a:gd name="T73" fmla="*/ 1587 h 1814"/>
                <a:gd name="T74" fmla="*/ 113 w 907"/>
                <a:gd name="T75" fmla="*/ 1587 h 1814"/>
                <a:gd name="T76" fmla="*/ 0 w 907"/>
                <a:gd name="T77" fmla="*/ 1814 h 1814"/>
                <a:gd name="T78" fmla="*/ 907 w 907"/>
                <a:gd name="T79" fmla="*/ 1814 h 1814"/>
                <a:gd name="T80" fmla="*/ 907 w 907"/>
                <a:gd name="T81"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7" h="1814">
                  <a:moveTo>
                    <a:pt x="397" y="1587"/>
                  </a:moveTo>
                  <a:lnTo>
                    <a:pt x="397" y="1474"/>
                  </a:lnTo>
                  <a:lnTo>
                    <a:pt x="510" y="1474"/>
                  </a:lnTo>
                  <a:lnTo>
                    <a:pt x="510" y="1587"/>
                  </a:lnTo>
                  <a:lnTo>
                    <a:pt x="397" y="1587"/>
                  </a:lnTo>
                  <a:moveTo>
                    <a:pt x="680" y="1587"/>
                  </a:moveTo>
                  <a:lnTo>
                    <a:pt x="680" y="1474"/>
                  </a:lnTo>
                  <a:lnTo>
                    <a:pt x="794" y="1474"/>
                  </a:lnTo>
                  <a:lnTo>
                    <a:pt x="794" y="1587"/>
                  </a:lnTo>
                  <a:lnTo>
                    <a:pt x="680" y="1587"/>
                  </a:lnTo>
                  <a:moveTo>
                    <a:pt x="397" y="1247"/>
                  </a:moveTo>
                  <a:lnTo>
                    <a:pt x="397" y="1134"/>
                  </a:lnTo>
                  <a:lnTo>
                    <a:pt x="510" y="1134"/>
                  </a:lnTo>
                  <a:lnTo>
                    <a:pt x="510" y="1247"/>
                  </a:lnTo>
                  <a:lnTo>
                    <a:pt x="397" y="1247"/>
                  </a:lnTo>
                  <a:moveTo>
                    <a:pt x="680" y="1247"/>
                  </a:moveTo>
                  <a:lnTo>
                    <a:pt x="680" y="1134"/>
                  </a:lnTo>
                  <a:lnTo>
                    <a:pt x="794" y="1134"/>
                  </a:lnTo>
                  <a:lnTo>
                    <a:pt x="794" y="1247"/>
                  </a:lnTo>
                  <a:lnTo>
                    <a:pt x="680" y="1247"/>
                  </a:lnTo>
                  <a:moveTo>
                    <a:pt x="680" y="907"/>
                  </a:moveTo>
                  <a:lnTo>
                    <a:pt x="680" y="794"/>
                  </a:lnTo>
                  <a:lnTo>
                    <a:pt x="794" y="794"/>
                  </a:lnTo>
                  <a:lnTo>
                    <a:pt x="794" y="907"/>
                  </a:lnTo>
                  <a:lnTo>
                    <a:pt x="680" y="907"/>
                  </a:lnTo>
                  <a:moveTo>
                    <a:pt x="907" y="0"/>
                  </a:moveTo>
                  <a:lnTo>
                    <a:pt x="680" y="454"/>
                  </a:lnTo>
                  <a:lnTo>
                    <a:pt x="794" y="454"/>
                  </a:lnTo>
                  <a:lnTo>
                    <a:pt x="794" y="567"/>
                  </a:lnTo>
                  <a:lnTo>
                    <a:pt x="680" y="567"/>
                  </a:lnTo>
                  <a:lnTo>
                    <a:pt x="680" y="454"/>
                  </a:lnTo>
                  <a:lnTo>
                    <a:pt x="510" y="794"/>
                  </a:lnTo>
                  <a:lnTo>
                    <a:pt x="510" y="907"/>
                  </a:lnTo>
                  <a:lnTo>
                    <a:pt x="454" y="907"/>
                  </a:lnTo>
                  <a:lnTo>
                    <a:pt x="170" y="1474"/>
                  </a:lnTo>
                  <a:lnTo>
                    <a:pt x="227" y="1474"/>
                  </a:lnTo>
                  <a:lnTo>
                    <a:pt x="227" y="1587"/>
                  </a:lnTo>
                  <a:lnTo>
                    <a:pt x="113" y="1587"/>
                  </a:lnTo>
                  <a:lnTo>
                    <a:pt x="0" y="1814"/>
                  </a:lnTo>
                  <a:lnTo>
                    <a:pt x="907" y="1814"/>
                  </a:lnTo>
                  <a:lnTo>
                    <a:pt x="9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Freeform 112"/>
            <p:cNvSpPr>
              <a:spLocks/>
            </p:cNvSpPr>
            <p:nvPr/>
          </p:nvSpPr>
          <p:spPr bwMode="auto">
            <a:xfrm>
              <a:off x="13619164" y="6746873"/>
              <a:ext cx="180977" cy="179386"/>
            </a:xfrm>
            <a:custGeom>
              <a:avLst/>
              <a:gdLst>
                <a:gd name="T0" fmla="*/ 114 w 114"/>
                <a:gd name="T1" fmla="*/ 0 h 113"/>
                <a:gd name="T2" fmla="*/ 0 w 114"/>
                <a:gd name="T3" fmla="*/ 0 h 113"/>
                <a:gd name="T4" fmla="*/ 0 w 114"/>
                <a:gd name="T5" fmla="*/ 0 h 113"/>
                <a:gd name="T6" fmla="*/ 0 w 114"/>
                <a:gd name="T7" fmla="*/ 113 h 113"/>
                <a:gd name="T8" fmla="*/ 114 w 114"/>
                <a:gd name="T9" fmla="*/ 113 h 113"/>
                <a:gd name="T10" fmla="*/ 114 w 114"/>
                <a:gd name="T11" fmla="*/ 0 h 113"/>
              </a:gdLst>
              <a:ahLst/>
              <a:cxnLst>
                <a:cxn ang="0">
                  <a:pos x="T0" y="T1"/>
                </a:cxn>
                <a:cxn ang="0">
                  <a:pos x="T2" y="T3"/>
                </a:cxn>
                <a:cxn ang="0">
                  <a:pos x="T4" y="T5"/>
                </a:cxn>
                <a:cxn ang="0">
                  <a:pos x="T6" y="T7"/>
                </a:cxn>
                <a:cxn ang="0">
                  <a:pos x="T8" y="T9"/>
                </a:cxn>
                <a:cxn ang="0">
                  <a:pos x="T10" y="T11"/>
                </a:cxn>
              </a:cxnLst>
              <a:rect l="0" t="0" r="r" b="b"/>
              <a:pathLst>
                <a:path w="114" h="113">
                  <a:moveTo>
                    <a:pt x="114" y="0"/>
                  </a:moveTo>
                  <a:lnTo>
                    <a:pt x="0" y="0"/>
                  </a:lnTo>
                  <a:lnTo>
                    <a:pt x="0" y="0"/>
                  </a:lnTo>
                  <a:lnTo>
                    <a:pt x="0" y="113"/>
                  </a:lnTo>
                  <a:lnTo>
                    <a:pt x="114" y="113"/>
                  </a:lnTo>
                  <a:lnTo>
                    <a:pt x="114" y="0"/>
                  </a:lnTo>
                  <a:close/>
                </a:path>
              </a:pathLst>
            </a:custGeom>
            <a:solidFill>
              <a:srgbClr val="D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Freeform 113"/>
            <p:cNvSpPr>
              <a:spLocks/>
            </p:cNvSpPr>
            <p:nvPr/>
          </p:nvSpPr>
          <p:spPr bwMode="auto">
            <a:xfrm>
              <a:off x="13619164" y="6746873"/>
              <a:ext cx="180977" cy="179386"/>
            </a:xfrm>
            <a:custGeom>
              <a:avLst/>
              <a:gdLst>
                <a:gd name="T0" fmla="*/ 114 w 114"/>
                <a:gd name="T1" fmla="*/ 0 h 113"/>
                <a:gd name="T2" fmla="*/ 0 w 114"/>
                <a:gd name="T3" fmla="*/ 0 h 113"/>
                <a:gd name="T4" fmla="*/ 0 w 114"/>
                <a:gd name="T5" fmla="*/ 0 h 113"/>
                <a:gd name="T6" fmla="*/ 0 w 114"/>
                <a:gd name="T7" fmla="*/ 113 h 113"/>
                <a:gd name="T8" fmla="*/ 114 w 114"/>
                <a:gd name="T9" fmla="*/ 113 h 113"/>
                <a:gd name="T10" fmla="*/ 114 w 114"/>
                <a:gd name="T11" fmla="*/ 0 h 113"/>
              </a:gdLst>
              <a:ahLst/>
              <a:cxnLst>
                <a:cxn ang="0">
                  <a:pos x="T0" y="T1"/>
                </a:cxn>
                <a:cxn ang="0">
                  <a:pos x="T2" y="T3"/>
                </a:cxn>
                <a:cxn ang="0">
                  <a:pos x="T4" y="T5"/>
                </a:cxn>
                <a:cxn ang="0">
                  <a:pos x="T6" y="T7"/>
                </a:cxn>
                <a:cxn ang="0">
                  <a:pos x="T8" y="T9"/>
                </a:cxn>
                <a:cxn ang="0">
                  <a:pos x="T10" y="T11"/>
                </a:cxn>
              </a:cxnLst>
              <a:rect l="0" t="0" r="r" b="b"/>
              <a:pathLst>
                <a:path w="114" h="113">
                  <a:moveTo>
                    <a:pt x="114" y="0"/>
                  </a:moveTo>
                  <a:lnTo>
                    <a:pt x="0" y="0"/>
                  </a:lnTo>
                  <a:lnTo>
                    <a:pt x="0" y="0"/>
                  </a:lnTo>
                  <a:lnTo>
                    <a:pt x="0" y="113"/>
                  </a:lnTo>
                  <a:lnTo>
                    <a:pt x="114" y="113"/>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Rectangle 114"/>
            <p:cNvSpPr>
              <a:spLocks noChangeArrowheads="1"/>
            </p:cNvSpPr>
            <p:nvPr/>
          </p:nvSpPr>
          <p:spPr bwMode="auto">
            <a:xfrm>
              <a:off x="13619164" y="7286623"/>
              <a:ext cx="180977" cy="179386"/>
            </a:xfrm>
            <a:prstGeom prst="rect">
              <a:avLst/>
            </a:prstGeom>
            <a:solidFill>
              <a:srgbClr val="DADB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3" name="Rectangle 115"/>
            <p:cNvSpPr>
              <a:spLocks noChangeArrowheads="1"/>
            </p:cNvSpPr>
            <p:nvPr/>
          </p:nvSpPr>
          <p:spPr bwMode="auto">
            <a:xfrm>
              <a:off x="13619164" y="728662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4" name="Freeform 116"/>
            <p:cNvSpPr>
              <a:spLocks/>
            </p:cNvSpPr>
            <p:nvPr/>
          </p:nvSpPr>
          <p:spPr bwMode="auto">
            <a:xfrm>
              <a:off x="13260387" y="7286623"/>
              <a:ext cx="88901" cy="179386"/>
            </a:xfrm>
            <a:custGeom>
              <a:avLst/>
              <a:gdLst>
                <a:gd name="T0" fmla="*/ 56 w 56"/>
                <a:gd name="T1" fmla="*/ 0 h 113"/>
                <a:gd name="T2" fmla="*/ 0 w 56"/>
                <a:gd name="T3" fmla="*/ 113 h 113"/>
                <a:gd name="T4" fmla="*/ 56 w 56"/>
                <a:gd name="T5" fmla="*/ 113 h 113"/>
                <a:gd name="T6" fmla="*/ 56 w 56"/>
                <a:gd name="T7" fmla="*/ 0 h 113"/>
              </a:gdLst>
              <a:ahLst/>
              <a:cxnLst>
                <a:cxn ang="0">
                  <a:pos x="T0" y="T1"/>
                </a:cxn>
                <a:cxn ang="0">
                  <a:pos x="T2" y="T3"/>
                </a:cxn>
                <a:cxn ang="0">
                  <a:pos x="T4" y="T5"/>
                </a:cxn>
                <a:cxn ang="0">
                  <a:pos x="T6" y="T7"/>
                </a:cxn>
              </a:cxnLst>
              <a:rect l="0" t="0" r="r" b="b"/>
              <a:pathLst>
                <a:path w="56" h="113">
                  <a:moveTo>
                    <a:pt x="56" y="0"/>
                  </a:moveTo>
                  <a:lnTo>
                    <a:pt x="0" y="113"/>
                  </a:lnTo>
                  <a:lnTo>
                    <a:pt x="56" y="113"/>
                  </a:lnTo>
                  <a:lnTo>
                    <a:pt x="56" y="0"/>
                  </a:lnTo>
                  <a:close/>
                </a:path>
              </a:pathLst>
            </a:custGeom>
            <a:solidFill>
              <a:srgbClr val="D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117"/>
            <p:cNvSpPr>
              <a:spLocks/>
            </p:cNvSpPr>
            <p:nvPr/>
          </p:nvSpPr>
          <p:spPr bwMode="auto">
            <a:xfrm>
              <a:off x="13260387" y="7286623"/>
              <a:ext cx="88901" cy="179386"/>
            </a:xfrm>
            <a:custGeom>
              <a:avLst/>
              <a:gdLst>
                <a:gd name="T0" fmla="*/ 56 w 56"/>
                <a:gd name="T1" fmla="*/ 0 h 113"/>
                <a:gd name="T2" fmla="*/ 0 w 56"/>
                <a:gd name="T3" fmla="*/ 113 h 113"/>
                <a:gd name="T4" fmla="*/ 56 w 56"/>
                <a:gd name="T5" fmla="*/ 113 h 113"/>
                <a:gd name="T6" fmla="*/ 56 w 56"/>
                <a:gd name="T7" fmla="*/ 0 h 113"/>
              </a:gdLst>
              <a:ahLst/>
              <a:cxnLst>
                <a:cxn ang="0">
                  <a:pos x="T0" y="T1"/>
                </a:cxn>
                <a:cxn ang="0">
                  <a:pos x="T2" y="T3"/>
                </a:cxn>
                <a:cxn ang="0">
                  <a:pos x="T4" y="T5"/>
                </a:cxn>
                <a:cxn ang="0">
                  <a:pos x="T6" y="T7"/>
                </a:cxn>
              </a:cxnLst>
              <a:rect l="0" t="0" r="r" b="b"/>
              <a:pathLst>
                <a:path w="56" h="113">
                  <a:moveTo>
                    <a:pt x="56" y="0"/>
                  </a:moveTo>
                  <a:lnTo>
                    <a:pt x="0" y="113"/>
                  </a:lnTo>
                  <a:lnTo>
                    <a:pt x="56" y="113"/>
                  </a:lnTo>
                  <a:lnTo>
                    <a:pt x="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6" name="Rectangle 118"/>
            <p:cNvSpPr>
              <a:spLocks noChangeArrowheads="1"/>
            </p:cNvSpPr>
            <p:nvPr/>
          </p:nvSpPr>
          <p:spPr bwMode="auto">
            <a:xfrm>
              <a:off x="13619164" y="7826373"/>
              <a:ext cx="180977" cy="179386"/>
            </a:xfrm>
            <a:prstGeom prst="rect">
              <a:avLst/>
            </a:prstGeom>
            <a:solidFill>
              <a:srgbClr val="DADB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7" name="Rectangle 119"/>
            <p:cNvSpPr>
              <a:spLocks noChangeArrowheads="1"/>
            </p:cNvSpPr>
            <p:nvPr/>
          </p:nvSpPr>
          <p:spPr bwMode="auto">
            <a:xfrm>
              <a:off x="13619164" y="782637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8" name="Rectangle 120"/>
            <p:cNvSpPr>
              <a:spLocks noChangeArrowheads="1"/>
            </p:cNvSpPr>
            <p:nvPr/>
          </p:nvSpPr>
          <p:spPr bwMode="auto">
            <a:xfrm>
              <a:off x="13169902" y="7826373"/>
              <a:ext cx="179390" cy="179386"/>
            </a:xfrm>
            <a:prstGeom prst="rect">
              <a:avLst/>
            </a:prstGeom>
            <a:solidFill>
              <a:srgbClr val="DADB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9" name="Rectangle 121"/>
            <p:cNvSpPr>
              <a:spLocks noChangeArrowheads="1"/>
            </p:cNvSpPr>
            <p:nvPr/>
          </p:nvSpPr>
          <p:spPr bwMode="auto">
            <a:xfrm>
              <a:off x="13169902" y="7826373"/>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0" name="Rectangle 122"/>
            <p:cNvSpPr>
              <a:spLocks noChangeArrowheads="1"/>
            </p:cNvSpPr>
            <p:nvPr/>
          </p:nvSpPr>
          <p:spPr bwMode="auto">
            <a:xfrm>
              <a:off x="13619164" y="8366122"/>
              <a:ext cx="180977" cy="179386"/>
            </a:xfrm>
            <a:prstGeom prst="rect">
              <a:avLst/>
            </a:prstGeom>
            <a:solidFill>
              <a:srgbClr val="DADB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1" name="Rectangle 123"/>
            <p:cNvSpPr>
              <a:spLocks noChangeArrowheads="1"/>
            </p:cNvSpPr>
            <p:nvPr/>
          </p:nvSpPr>
          <p:spPr bwMode="auto">
            <a:xfrm>
              <a:off x="13619164" y="8366122"/>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2" name="Rectangle 124"/>
            <p:cNvSpPr>
              <a:spLocks noChangeArrowheads="1"/>
            </p:cNvSpPr>
            <p:nvPr/>
          </p:nvSpPr>
          <p:spPr bwMode="auto">
            <a:xfrm>
              <a:off x="13169902" y="8366122"/>
              <a:ext cx="179390" cy="179386"/>
            </a:xfrm>
            <a:prstGeom prst="rect">
              <a:avLst/>
            </a:prstGeom>
            <a:solidFill>
              <a:srgbClr val="DADB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3" name="Rectangle 125"/>
            <p:cNvSpPr>
              <a:spLocks noChangeArrowheads="1"/>
            </p:cNvSpPr>
            <p:nvPr/>
          </p:nvSpPr>
          <p:spPr bwMode="auto">
            <a:xfrm>
              <a:off x="13169902" y="8366122"/>
              <a:ext cx="179390"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4" name="Freeform 126"/>
            <p:cNvSpPr>
              <a:spLocks/>
            </p:cNvSpPr>
            <p:nvPr/>
          </p:nvSpPr>
          <p:spPr bwMode="auto">
            <a:xfrm>
              <a:off x="12719050" y="8366122"/>
              <a:ext cx="180977" cy="179386"/>
            </a:xfrm>
            <a:custGeom>
              <a:avLst/>
              <a:gdLst>
                <a:gd name="T0" fmla="*/ 114 w 114"/>
                <a:gd name="T1" fmla="*/ 0 h 113"/>
                <a:gd name="T2" fmla="*/ 57 w 114"/>
                <a:gd name="T3" fmla="*/ 0 h 113"/>
                <a:gd name="T4" fmla="*/ 0 w 114"/>
                <a:gd name="T5" fmla="*/ 113 h 113"/>
                <a:gd name="T6" fmla="*/ 0 w 114"/>
                <a:gd name="T7" fmla="*/ 113 h 113"/>
                <a:gd name="T8" fmla="*/ 114 w 114"/>
                <a:gd name="T9" fmla="*/ 113 h 113"/>
                <a:gd name="T10" fmla="*/ 114 w 114"/>
                <a:gd name="T11" fmla="*/ 0 h 113"/>
              </a:gdLst>
              <a:ahLst/>
              <a:cxnLst>
                <a:cxn ang="0">
                  <a:pos x="T0" y="T1"/>
                </a:cxn>
                <a:cxn ang="0">
                  <a:pos x="T2" y="T3"/>
                </a:cxn>
                <a:cxn ang="0">
                  <a:pos x="T4" y="T5"/>
                </a:cxn>
                <a:cxn ang="0">
                  <a:pos x="T6" y="T7"/>
                </a:cxn>
                <a:cxn ang="0">
                  <a:pos x="T8" y="T9"/>
                </a:cxn>
                <a:cxn ang="0">
                  <a:pos x="T10" y="T11"/>
                </a:cxn>
              </a:cxnLst>
              <a:rect l="0" t="0" r="r" b="b"/>
              <a:pathLst>
                <a:path w="114" h="113">
                  <a:moveTo>
                    <a:pt x="114" y="0"/>
                  </a:moveTo>
                  <a:lnTo>
                    <a:pt x="57" y="0"/>
                  </a:lnTo>
                  <a:lnTo>
                    <a:pt x="0" y="113"/>
                  </a:lnTo>
                  <a:lnTo>
                    <a:pt x="0" y="113"/>
                  </a:lnTo>
                  <a:lnTo>
                    <a:pt x="114" y="113"/>
                  </a:lnTo>
                  <a:lnTo>
                    <a:pt x="114" y="0"/>
                  </a:lnTo>
                  <a:close/>
                </a:path>
              </a:pathLst>
            </a:custGeom>
            <a:solidFill>
              <a:srgbClr val="D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5" name="Freeform 127"/>
            <p:cNvSpPr>
              <a:spLocks/>
            </p:cNvSpPr>
            <p:nvPr/>
          </p:nvSpPr>
          <p:spPr bwMode="auto">
            <a:xfrm>
              <a:off x="12719047" y="8366122"/>
              <a:ext cx="180977" cy="179386"/>
            </a:xfrm>
            <a:custGeom>
              <a:avLst/>
              <a:gdLst>
                <a:gd name="T0" fmla="*/ 114 w 114"/>
                <a:gd name="T1" fmla="*/ 0 h 113"/>
                <a:gd name="T2" fmla="*/ 57 w 114"/>
                <a:gd name="T3" fmla="*/ 0 h 113"/>
                <a:gd name="T4" fmla="*/ 0 w 114"/>
                <a:gd name="T5" fmla="*/ 113 h 113"/>
                <a:gd name="T6" fmla="*/ 0 w 114"/>
                <a:gd name="T7" fmla="*/ 113 h 113"/>
                <a:gd name="T8" fmla="*/ 114 w 114"/>
                <a:gd name="T9" fmla="*/ 113 h 113"/>
                <a:gd name="T10" fmla="*/ 114 w 114"/>
                <a:gd name="T11" fmla="*/ 0 h 113"/>
              </a:gdLst>
              <a:ahLst/>
              <a:cxnLst>
                <a:cxn ang="0">
                  <a:pos x="T0" y="T1"/>
                </a:cxn>
                <a:cxn ang="0">
                  <a:pos x="T2" y="T3"/>
                </a:cxn>
                <a:cxn ang="0">
                  <a:pos x="T4" y="T5"/>
                </a:cxn>
                <a:cxn ang="0">
                  <a:pos x="T6" y="T7"/>
                </a:cxn>
                <a:cxn ang="0">
                  <a:pos x="T8" y="T9"/>
                </a:cxn>
                <a:cxn ang="0">
                  <a:pos x="T10" y="T11"/>
                </a:cxn>
              </a:cxnLst>
              <a:rect l="0" t="0" r="r" b="b"/>
              <a:pathLst>
                <a:path w="114" h="113">
                  <a:moveTo>
                    <a:pt x="114" y="0"/>
                  </a:moveTo>
                  <a:lnTo>
                    <a:pt x="57" y="0"/>
                  </a:lnTo>
                  <a:lnTo>
                    <a:pt x="0" y="113"/>
                  </a:lnTo>
                  <a:lnTo>
                    <a:pt x="0" y="113"/>
                  </a:lnTo>
                  <a:lnTo>
                    <a:pt x="114" y="113"/>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6" name="Freeform 128"/>
            <p:cNvSpPr>
              <a:spLocks noEditPoints="1"/>
            </p:cNvSpPr>
            <p:nvPr/>
          </p:nvSpPr>
          <p:spPr bwMode="auto">
            <a:xfrm>
              <a:off x="11460156" y="6026150"/>
              <a:ext cx="1079501" cy="2879722"/>
            </a:xfrm>
            <a:custGeom>
              <a:avLst/>
              <a:gdLst>
                <a:gd name="T0" fmla="*/ 453 w 680"/>
                <a:gd name="T1" fmla="*/ 1587 h 1814"/>
                <a:gd name="T2" fmla="*/ 453 w 680"/>
                <a:gd name="T3" fmla="*/ 1474 h 1814"/>
                <a:gd name="T4" fmla="*/ 567 w 680"/>
                <a:gd name="T5" fmla="*/ 1474 h 1814"/>
                <a:gd name="T6" fmla="*/ 567 w 680"/>
                <a:gd name="T7" fmla="*/ 1587 h 1814"/>
                <a:gd name="T8" fmla="*/ 453 w 680"/>
                <a:gd name="T9" fmla="*/ 1587 h 1814"/>
                <a:gd name="T10" fmla="*/ 453 w 680"/>
                <a:gd name="T11" fmla="*/ 1247 h 1814"/>
                <a:gd name="T12" fmla="*/ 453 w 680"/>
                <a:gd name="T13" fmla="*/ 1134 h 1814"/>
                <a:gd name="T14" fmla="*/ 567 w 680"/>
                <a:gd name="T15" fmla="*/ 1134 h 1814"/>
                <a:gd name="T16" fmla="*/ 567 w 680"/>
                <a:gd name="T17" fmla="*/ 1247 h 1814"/>
                <a:gd name="T18" fmla="*/ 453 w 680"/>
                <a:gd name="T19" fmla="*/ 1247 h 1814"/>
                <a:gd name="T20" fmla="*/ 453 w 680"/>
                <a:gd name="T21" fmla="*/ 907 h 1814"/>
                <a:gd name="T22" fmla="*/ 453 w 680"/>
                <a:gd name="T23" fmla="*/ 794 h 1814"/>
                <a:gd name="T24" fmla="*/ 567 w 680"/>
                <a:gd name="T25" fmla="*/ 794 h 1814"/>
                <a:gd name="T26" fmla="*/ 567 w 680"/>
                <a:gd name="T27" fmla="*/ 907 h 1814"/>
                <a:gd name="T28" fmla="*/ 453 w 680"/>
                <a:gd name="T29" fmla="*/ 907 h 1814"/>
                <a:gd name="T30" fmla="*/ 680 w 680"/>
                <a:gd name="T31" fmla="*/ 0 h 1814"/>
                <a:gd name="T32" fmla="*/ 680 w 680"/>
                <a:gd name="T33" fmla="*/ 0 h 1814"/>
                <a:gd name="T34" fmla="*/ 510 w 680"/>
                <a:gd name="T35" fmla="*/ 454 h 1814"/>
                <a:gd name="T36" fmla="*/ 567 w 680"/>
                <a:gd name="T37" fmla="*/ 454 h 1814"/>
                <a:gd name="T38" fmla="*/ 567 w 680"/>
                <a:gd name="T39" fmla="*/ 567 h 1814"/>
                <a:gd name="T40" fmla="*/ 467 w 680"/>
                <a:gd name="T41" fmla="*/ 567 h 1814"/>
                <a:gd name="T42" fmla="*/ 226 w 680"/>
                <a:gd name="T43" fmla="*/ 1209 h 1814"/>
                <a:gd name="T44" fmla="*/ 226 w 680"/>
                <a:gd name="T45" fmla="*/ 1247 h 1814"/>
                <a:gd name="T46" fmla="*/ 212 w 680"/>
                <a:gd name="T47" fmla="*/ 1247 h 1814"/>
                <a:gd name="T48" fmla="*/ 127 w 680"/>
                <a:gd name="T49" fmla="*/ 1474 h 1814"/>
                <a:gd name="T50" fmla="*/ 226 w 680"/>
                <a:gd name="T51" fmla="*/ 1474 h 1814"/>
                <a:gd name="T52" fmla="*/ 226 w 680"/>
                <a:gd name="T53" fmla="*/ 1587 h 1814"/>
                <a:gd name="T54" fmla="*/ 113 w 680"/>
                <a:gd name="T55" fmla="*/ 1587 h 1814"/>
                <a:gd name="T56" fmla="*/ 113 w 680"/>
                <a:gd name="T57" fmla="*/ 1512 h 1814"/>
                <a:gd name="T58" fmla="*/ 0 w 680"/>
                <a:gd name="T59" fmla="*/ 1814 h 1814"/>
                <a:gd name="T60" fmla="*/ 680 w 680"/>
                <a:gd name="T61" fmla="*/ 1814 h 1814"/>
                <a:gd name="T62" fmla="*/ 680 w 680"/>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0" h="1814">
                  <a:moveTo>
                    <a:pt x="453" y="1587"/>
                  </a:moveTo>
                  <a:lnTo>
                    <a:pt x="453" y="1474"/>
                  </a:lnTo>
                  <a:lnTo>
                    <a:pt x="567" y="1474"/>
                  </a:lnTo>
                  <a:lnTo>
                    <a:pt x="567" y="1587"/>
                  </a:lnTo>
                  <a:lnTo>
                    <a:pt x="453" y="1587"/>
                  </a:lnTo>
                  <a:close/>
                  <a:moveTo>
                    <a:pt x="453" y="1247"/>
                  </a:moveTo>
                  <a:lnTo>
                    <a:pt x="453" y="1134"/>
                  </a:lnTo>
                  <a:lnTo>
                    <a:pt x="567" y="1134"/>
                  </a:lnTo>
                  <a:lnTo>
                    <a:pt x="567" y="1247"/>
                  </a:lnTo>
                  <a:lnTo>
                    <a:pt x="453" y="1247"/>
                  </a:lnTo>
                  <a:close/>
                  <a:moveTo>
                    <a:pt x="453" y="907"/>
                  </a:moveTo>
                  <a:lnTo>
                    <a:pt x="453" y="794"/>
                  </a:lnTo>
                  <a:lnTo>
                    <a:pt x="567" y="794"/>
                  </a:lnTo>
                  <a:lnTo>
                    <a:pt x="567" y="907"/>
                  </a:lnTo>
                  <a:lnTo>
                    <a:pt x="453" y="907"/>
                  </a:lnTo>
                  <a:close/>
                  <a:moveTo>
                    <a:pt x="680" y="0"/>
                  </a:moveTo>
                  <a:lnTo>
                    <a:pt x="680" y="0"/>
                  </a:lnTo>
                  <a:lnTo>
                    <a:pt x="510" y="454"/>
                  </a:lnTo>
                  <a:lnTo>
                    <a:pt x="567" y="454"/>
                  </a:lnTo>
                  <a:lnTo>
                    <a:pt x="567" y="567"/>
                  </a:lnTo>
                  <a:lnTo>
                    <a:pt x="467" y="567"/>
                  </a:lnTo>
                  <a:lnTo>
                    <a:pt x="226" y="1209"/>
                  </a:lnTo>
                  <a:lnTo>
                    <a:pt x="226" y="1247"/>
                  </a:lnTo>
                  <a:lnTo>
                    <a:pt x="212" y="1247"/>
                  </a:lnTo>
                  <a:lnTo>
                    <a:pt x="127" y="1474"/>
                  </a:lnTo>
                  <a:lnTo>
                    <a:pt x="226" y="1474"/>
                  </a:lnTo>
                  <a:lnTo>
                    <a:pt x="226" y="1587"/>
                  </a:lnTo>
                  <a:lnTo>
                    <a:pt x="113" y="1587"/>
                  </a:lnTo>
                  <a:lnTo>
                    <a:pt x="113" y="1512"/>
                  </a:lnTo>
                  <a:lnTo>
                    <a:pt x="0" y="1814"/>
                  </a:lnTo>
                  <a:lnTo>
                    <a:pt x="680" y="1814"/>
                  </a:lnTo>
                  <a:lnTo>
                    <a:pt x="680" y="0"/>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7" name="Freeform 129"/>
            <p:cNvSpPr>
              <a:spLocks noEditPoints="1"/>
            </p:cNvSpPr>
            <p:nvPr/>
          </p:nvSpPr>
          <p:spPr bwMode="auto">
            <a:xfrm>
              <a:off x="11460156" y="6026150"/>
              <a:ext cx="1079501" cy="2879722"/>
            </a:xfrm>
            <a:custGeom>
              <a:avLst/>
              <a:gdLst>
                <a:gd name="T0" fmla="*/ 453 w 680"/>
                <a:gd name="T1" fmla="*/ 1587 h 1814"/>
                <a:gd name="T2" fmla="*/ 453 w 680"/>
                <a:gd name="T3" fmla="*/ 1474 h 1814"/>
                <a:gd name="T4" fmla="*/ 567 w 680"/>
                <a:gd name="T5" fmla="*/ 1474 h 1814"/>
                <a:gd name="T6" fmla="*/ 567 w 680"/>
                <a:gd name="T7" fmla="*/ 1587 h 1814"/>
                <a:gd name="T8" fmla="*/ 453 w 680"/>
                <a:gd name="T9" fmla="*/ 1587 h 1814"/>
                <a:gd name="T10" fmla="*/ 453 w 680"/>
                <a:gd name="T11" fmla="*/ 1247 h 1814"/>
                <a:gd name="T12" fmla="*/ 453 w 680"/>
                <a:gd name="T13" fmla="*/ 1134 h 1814"/>
                <a:gd name="T14" fmla="*/ 567 w 680"/>
                <a:gd name="T15" fmla="*/ 1134 h 1814"/>
                <a:gd name="T16" fmla="*/ 567 w 680"/>
                <a:gd name="T17" fmla="*/ 1247 h 1814"/>
                <a:gd name="T18" fmla="*/ 453 w 680"/>
                <a:gd name="T19" fmla="*/ 1247 h 1814"/>
                <a:gd name="T20" fmla="*/ 453 w 680"/>
                <a:gd name="T21" fmla="*/ 907 h 1814"/>
                <a:gd name="T22" fmla="*/ 453 w 680"/>
                <a:gd name="T23" fmla="*/ 794 h 1814"/>
                <a:gd name="T24" fmla="*/ 567 w 680"/>
                <a:gd name="T25" fmla="*/ 794 h 1814"/>
                <a:gd name="T26" fmla="*/ 567 w 680"/>
                <a:gd name="T27" fmla="*/ 907 h 1814"/>
                <a:gd name="T28" fmla="*/ 453 w 680"/>
                <a:gd name="T29" fmla="*/ 907 h 1814"/>
                <a:gd name="T30" fmla="*/ 680 w 680"/>
                <a:gd name="T31" fmla="*/ 0 h 1814"/>
                <a:gd name="T32" fmla="*/ 680 w 680"/>
                <a:gd name="T33" fmla="*/ 0 h 1814"/>
                <a:gd name="T34" fmla="*/ 510 w 680"/>
                <a:gd name="T35" fmla="*/ 454 h 1814"/>
                <a:gd name="T36" fmla="*/ 567 w 680"/>
                <a:gd name="T37" fmla="*/ 454 h 1814"/>
                <a:gd name="T38" fmla="*/ 567 w 680"/>
                <a:gd name="T39" fmla="*/ 567 h 1814"/>
                <a:gd name="T40" fmla="*/ 467 w 680"/>
                <a:gd name="T41" fmla="*/ 567 h 1814"/>
                <a:gd name="T42" fmla="*/ 226 w 680"/>
                <a:gd name="T43" fmla="*/ 1209 h 1814"/>
                <a:gd name="T44" fmla="*/ 226 w 680"/>
                <a:gd name="T45" fmla="*/ 1247 h 1814"/>
                <a:gd name="T46" fmla="*/ 212 w 680"/>
                <a:gd name="T47" fmla="*/ 1247 h 1814"/>
                <a:gd name="T48" fmla="*/ 127 w 680"/>
                <a:gd name="T49" fmla="*/ 1474 h 1814"/>
                <a:gd name="T50" fmla="*/ 226 w 680"/>
                <a:gd name="T51" fmla="*/ 1474 h 1814"/>
                <a:gd name="T52" fmla="*/ 226 w 680"/>
                <a:gd name="T53" fmla="*/ 1587 h 1814"/>
                <a:gd name="T54" fmla="*/ 113 w 680"/>
                <a:gd name="T55" fmla="*/ 1587 h 1814"/>
                <a:gd name="T56" fmla="*/ 113 w 680"/>
                <a:gd name="T57" fmla="*/ 1512 h 1814"/>
                <a:gd name="T58" fmla="*/ 0 w 680"/>
                <a:gd name="T59" fmla="*/ 1814 h 1814"/>
                <a:gd name="T60" fmla="*/ 680 w 680"/>
                <a:gd name="T61" fmla="*/ 1814 h 1814"/>
                <a:gd name="T62" fmla="*/ 680 w 680"/>
                <a:gd name="T63" fmla="*/ 0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0" h="1814">
                  <a:moveTo>
                    <a:pt x="453" y="1587"/>
                  </a:moveTo>
                  <a:lnTo>
                    <a:pt x="453" y="1474"/>
                  </a:lnTo>
                  <a:lnTo>
                    <a:pt x="567" y="1474"/>
                  </a:lnTo>
                  <a:lnTo>
                    <a:pt x="567" y="1587"/>
                  </a:lnTo>
                  <a:lnTo>
                    <a:pt x="453" y="1587"/>
                  </a:lnTo>
                  <a:moveTo>
                    <a:pt x="453" y="1247"/>
                  </a:moveTo>
                  <a:lnTo>
                    <a:pt x="453" y="1134"/>
                  </a:lnTo>
                  <a:lnTo>
                    <a:pt x="567" y="1134"/>
                  </a:lnTo>
                  <a:lnTo>
                    <a:pt x="567" y="1247"/>
                  </a:lnTo>
                  <a:lnTo>
                    <a:pt x="453" y="1247"/>
                  </a:lnTo>
                  <a:moveTo>
                    <a:pt x="453" y="907"/>
                  </a:moveTo>
                  <a:lnTo>
                    <a:pt x="453" y="794"/>
                  </a:lnTo>
                  <a:lnTo>
                    <a:pt x="567" y="794"/>
                  </a:lnTo>
                  <a:lnTo>
                    <a:pt x="567" y="907"/>
                  </a:lnTo>
                  <a:lnTo>
                    <a:pt x="453" y="907"/>
                  </a:lnTo>
                  <a:moveTo>
                    <a:pt x="680" y="0"/>
                  </a:moveTo>
                  <a:lnTo>
                    <a:pt x="680" y="0"/>
                  </a:lnTo>
                  <a:lnTo>
                    <a:pt x="510" y="454"/>
                  </a:lnTo>
                  <a:lnTo>
                    <a:pt x="567" y="454"/>
                  </a:lnTo>
                  <a:lnTo>
                    <a:pt x="567" y="567"/>
                  </a:lnTo>
                  <a:lnTo>
                    <a:pt x="467" y="567"/>
                  </a:lnTo>
                  <a:lnTo>
                    <a:pt x="226" y="1209"/>
                  </a:lnTo>
                  <a:lnTo>
                    <a:pt x="226" y="1247"/>
                  </a:lnTo>
                  <a:lnTo>
                    <a:pt x="212" y="1247"/>
                  </a:lnTo>
                  <a:lnTo>
                    <a:pt x="127" y="1474"/>
                  </a:lnTo>
                  <a:lnTo>
                    <a:pt x="226" y="1474"/>
                  </a:lnTo>
                  <a:lnTo>
                    <a:pt x="226" y="1587"/>
                  </a:lnTo>
                  <a:lnTo>
                    <a:pt x="113" y="1587"/>
                  </a:lnTo>
                  <a:lnTo>
                    <a:pt x="113" y="1512"/>
                  </a:lnTo>
                  <a:lnTo>
                    <a:pt x="0" y="1814"/>
                  </a:lnTo>
                  <a:lnTo>
                    <a:pt x="680" y="1814"/>
                  </a:lnTo>
                  <a:lnTo>
                    <a:pt x="6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Freeform 130"/>
            <p:cNvSpPr>
              <a:spLocks/>
            </p:cNvSpPr>
            <p:nvPr/>
          </p:nvSpPr>
          <p:spPr bwMode="auto">
            <a:xfrm>
              <a:off x="12201517" y="6746873"/>
              <a:ext cx="158750" cy="179386"/>
            </a:xfrm>
            <a:custGeom>
              <a:avLst/>
              <a:gdLst>
                <a:gd name="T0" fmla="*/ 100 w 100"/>
                <a:gd name="T1" fmla="*/ 0 h 113"/>
                <a:gd name="T2" fmla="*/ 43 w 100"/>
                <a:gd name="T3" fmla="*/ 0 h 113"/>
                <a:gd name="T4" fmla="*/ 0 w 100"/>
                <a:gd name="T5" fmla="*/ 113 h 113"/>
                <a:gd name="T6" fmla="*/ 100 w 100"/>
                <a:gd name="T7" fmla="*/ 113 h 113"/>
                <a:gd name="T8" fmla="*/ 100 w 100"/>
                <a:gd name="T9" fmla="*/ 0 h 113"/>
              </a:gdLst>
              <a:ahLst/>
              <a:cxnLst>
                <a:cxn ang="0">
                  <a:pos x="T0" y="T1"/>
                </a:cxn>
                <a:cxn ang="0">
                  <a:pos x="T2" y="T3"/>
                </a:cxn>
                <a:cxn ang="0">
                  <a:pos x="T4" y="T5"/>
                </a:cxn>
                <a:cxn ang="0">
                  <a:pos x="T6" y="T7"/>
                </a:cxn>
                <a:cxn ang="0">
                  <a:pos x="T8" y="T9"/>
                </a:cxn>
              </a:cxnLst>
              <a:rect l="0" t="0" r="r" b="b"/>
              <a:pathLst>
                <a:path w="100" h="113">
                  <a:moveTo>
                    <a:pt x="100" y="0"/>
                  </a:moveTo>
                  <a:lnTo>
                    <a:pt x="43" y="0"/>
                  </a:lnTo>
                  <a:lnTo>
                    <a:pt x="0" y="113"/>
                  </a:lnTo>
                  <a:lnTo>
                    <a:pt x="100" y="113"/>
                  </a:lnTo>
                  <a:lnTo>
                    <a:pt x="100" y="0"/>
                  </a:lnTo>
                  <a:close/>
                </a:path>
              </a:pathLst>
            </a:custGeom>
            <a:solidFill>
              <a:srgbClr val="707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Freeform 131"/>
            <p:cNvSpPr>
              <a:spLocks/>
            </p:cNvSpPr>
            <p:nvPr/>
          </p:nvSpPr>
          <p:spPr bwMode="auto">
            <a:xfrm>
              <a:off x="12201517" y="6746873"/>
              <a:ext cx="158750" cy="179386"/>
            </a:xfrm>
            <a:custGeom>
              <a:avLst/>
              <a:gdLst>
                <a:gd name="T0" fmla="*/ 100 w 100"/>
                <a:gd name="T1" fmla="*/ 0 h 113"/>
                <a:gd name="T2" fmla="*/ 43 w 100"/>
                <a:gd name="T3" fmla="*/ 0 h 113"/>
                <a:gd name="T4" fmla="*/ 0 w 100"/>
                <a:gd name="T5" fmla="*/ 113 h 113"/>
                <a:gd name="T6" fmla="*/ 100 w 100"/>
                <a:gd name="T7" fmla="*/ 113 h 113"/>
                <a:gd name="T8" fmla="*/ 100 w 100"/>
                <a:gd name="T9" fmla="*/ 0 h 113"/>
              </a:gdLst>
              <a:ahLst/>
              <a:cxnLst>
                <a:cxn ang="0">
                  <a:pos x="T0" y="T1"/>
                </a:cxn>
                <a:cxn ang="0">
                  <a:pos x="T2" y="T3"/>
                </a:cxn>
                <a:cxn ang="0">
                  <a:pos x="T4" y="T5"/>
                </a:cxn>
                <a:cxn ang="0">
                  <a:pos x="T6" y="T7"/>
                </a:cxn>
                <a:cxn ang="0">
                  <a:pos x="T8" y="T9"/>
                </a:cxn>
              </a:cxnLst>
              <a:rect l="0" t="0" r="r" b="b"/>
              <a:pathLst>
                <a:path w="100" h="113">
                  <a:moveTo>
                    <a:pt x="100" y="0"/>
                  </a:moveTo>
                  <a:lnTo>
                    <a:pt x="43" y="0"/>
                  </a:lnTo>
                  <a:lnTo>
                    <a:pt x="0" y="113"/>
                  </a:lnTo>
                  <a:lnTo>
                    <a:pt x="100" y="113"/>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 name="Rectangle 132"/>
            <p:cNvSpPr>
              <a:spLocks noChangeArrowheads="1"/>
            </p:cNvSpPr>
            <p:nvPr/>
          </p:nvSpPr>
          <p:spPr bwMode="auto">
            <a:xfrm>
              <a:off x="12179294" y="7286623"/>
              <a:ext cx="180977" cy="179386"/>
            </a:xfrm>
            <a:prstGeom prst="rect">
              <a:avLst/>
            </a:prstGeom>
            <a:solidFill>
              <a:srgbClr val="7072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1" name="Rectangle 133"/>
            <p:cNvSpPr>
              <a:spLocks noChangeArrowheads="1"/>
            </p:cNvSpPr>
            <p:nvPr/>
          </p:nvSpPr>
          <p:spPr bwMode="auto">
            <a:xfrm>
              <a:off x="12179294" y="728662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2" name="Rectangle 134"/>
            <p:cNvSpPr>
              <a:spLocks noChangeArrowheads="1"/>
            </p:cNvSpPr>
            <p:nvPr/>
          </p:nvSpPr>
          <p:spPr bwMode="auto">
            <a:xfrm>
              <a:off x="12179294" y="7826373"/>
              <a:ext cx="180977" cy="179386"/>
            </a:xfrm>
            <a:prstGeom prst="rect">
              <a:avLst/>
            </a:prstGeom>
            <a:solidFill>
              <a:srgbClr val="7072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3" name="Rectangle 135"/>
            <p:cNvSpPr>
              <a:spLocks noChangeArrowheads="1"/>
            </p:cNvSpPr>
            <p:nvPr/>
          </p:nvSpPr>
          <p:spPr bwMode="auto">
            <a:xfrm>
              <a:off x="12179294" y="7826373"/>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4" name="Freeform 136"/>
            <p:cNvSpPr>
              <a:spLocks/>
            </p:cNvSpPr>
            <p:nvPr/>
          </p:nvSpPr>
          <p:spPr bwMode="auto">
            <a:xfrm>
              <a:off x="11796706" y="7945437"/>
              <a:ext cx="22224" cy="60322"/>
            </a:xfrm>
            <a:custGeom>
              <a:avLst/>
              <a:gdLst>
                <a:gd name="T0" fmla="*/ 14 w 14"/>
                <a:gd name="T1" fmla="*/ 0 h 38"/>
                <a:gd name="T2" fmla="*/ 0 w 14"/>
                <a:gd name="T3" fmla="*/ 38 h 38"/>
                <a:gd name="T4" fmla="*/ 14 w 14"/>
                <a:gd name="T5" fmla="*/ 38 h 38"/>
                <a:gd name="T6" fmla="*/ 14 w 14"/>
                <a:gd name="T7" fmla="*/ 0 h 38"/>
              </a:gdLst>
              <a:ahLst/>
              <a:cxnLst>
                <a:cxn ang="0">
                  <a:pos x="T0" y="T1"/>
                </a:cxn>
                <a:cxn ang="0">
                  <a:pos x="T2" y="T3"/>
                </a:cxn>
                <a:cxn ang="0">
                  <a:pos x="T4" y="T5"/>
                </a:cxn>
                <a:cxn ang="0">
                  <a:pos x="T6" y="T7"/>
                </a:cxn>
              </a:cxnLst>
              <a:rect l="0" t="0" r="r" b="b"/>
              <a:pathLst>
                <a:path w="14" h="38">
                  <a:moveTo>
                    <a:pt x="14" y="0"/>
                  </a:moveTo>
                  <a:lnTo>
                    <a:pt x="0" y="38"/>
                  </a:lnTo>
                  <a:lnTo>
                    <a:pt x="14" y="38"/>
                  </a:lnTo>
                  <a:lnTo>
                    <a:pt x="14" y="0"/>
                  </a:lnTo>
                  <a:close/>
                </a:path>
              </a:pathLst>
            </a:custGeom>
            <a:solidFill>
              <a:srgbClr val="707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5" name="Freeform 137"/>
            <p:cNvSpPr>
              <a:spLocks/>
            </p:cNvSpPr>
            <p:nvPr/>
          </p:nvSpPr>
          <p:spPr bwMode="auto">
            <a:xfrm>
              <a:off x="11796706" y="7945437"/>
              <a:ext cx="22224" cy="60322"/>
            </a:xfrm>
            <a:custGeom>
              <a:avLst/>
              <a:gdLst>
                <a:gd name="T0" fmla="*/ 14 w 14"/>
                <a:gd name="T1" fmla="*/ 0 h 38"/>
                <a:gd name="T2" fmla="*/ 0 w 14"/>
                <a:gd name="T3" fmla="*/ 38 h 38"/>
                <a:gd name="T4" fmla="*/ 14 w 14"/>
                <a:gd name="T5" fmla="*/ 38 h 38"/>
                <a:gd name="T6" fmla="*/ 14 w 14"/>
                <a:gd name="T7" fmla="*/ 0 h 38"/>
              </a:gdLst>
              <a:ahLst/>
              <a:cxnLst>
                <a:cxn ang="0">
                  <a:pos x="T0" y="T1"/>
                </a:cxn>
                <a:cxn ang="0">
                  <a:pos x="T2" y="T3"/>
                </a:cxn>
                <a:cxn ang="0">
                  <a:pos x="T4" y="T5"/>
                </a:cxn>
                <a:cxn ang="0">
                  <a:pos x="T6" y="T7"/>
                </a:cxn>
              </a:cxnLst>
              <a:rect l="0" t="0" r="r" b="b"/>
              <a:pathLst>
                <a:path w="14" h="38">
                  <a:moveTo>
                    <a:pt x="14" y="0"/>
                  </a:moveTo>
                  <a:lnTo>
                    <a:pt x="0" y="38"/>
                  </a:lnTo>
                  <a:lnTo>
                    <a:pt x="14" y="38"/>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6" name="Rectangle 138"/>
            <p:cNvSpPr>
              <a:spLocks noChangeArrowheads="1"/>
            </p:cNvSpPr>
            <p:nvPr/>
          </p:nvSpPr>
          <p:spPr bwMode="auto">
            <a:xfrm>
              <a:off x="12179294" y="8366122"/>
              <a:ext cx="180977" cy="179386"/>
            </a:xfrm>
            <a:prstGeom prst="rect">
              <a:avLst/>
            </a:prstGeom>
            <a:solidFill>
              <a:srgbClr val="7072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7" name="Rectangle 139"/>
            <p:cNvSpPr>
              <a:spLocks noChangeArrowheads="1"/>
            </p:cNvSpPr>
            <p:nvPr/>
          </p:nvSpPr>
          <p:spPr bwMode="auto">
            <a:xfrm>
              <a:off x="12179297" y="8366122"/>
              <a:ext cx="180977" cy="17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8" name="Freeform 140"/>
            <p:cNvSpPr>
              <a:spLocks/>
            </p:cNvSpPr>
            <p:nvPr/>
          </p:nvSpPr>
          <p:spPr bwMode="auto">
            <a:xfrm>
              <a:off x="11639547" y="8366122"/>
              <a:ext cx="179390" cy="179386"/>
            </a:xfrm>
            <a:custGeom>
              <a:avLst/>
              <a:gdLst>
                <a:gd name="T0" fmla="*/ 113 w 113"/>
                <a:gd name="T1" fmla="*/ 0 h 113"/>
                <a:gd name="T2" fmla="*/ 14 w 113"/>
                <a:gd name="T3" fmla="*/ 0 h 113"/>
                <a:gd name="T4" fmla="*/ 0 w 113"/>
                <a:gd name="T5" fmla="*/ 38 h 113"/>
                <a:gd name="T6" fmla="*/ 0 w 113"/>
                <a:gd name="T7" fmla="*/ 113 h 113"/>
                <a:gd name="T8" fmla="*/ 113 w 113"/>
                <a:gd name="T9" fmla="*/ 113 h 113"/>
                <a:gd name="T10" fmla="*/ 113 w 113"/>
                <a:gd name="T11" fmla="*/ 0 h 113"/>
              </a:gdLst>
              <a:ahLst/>
              <a:cxnLst>
                <a:cxn ang="0">
                  <a:pos x="T0" y="T1"/>
                </a:cxn>
                <a:cxn ang="0">
                  <a:pos x="T2" y="T3"/>
                </a:cxn>
                <a:cxn ang="0">
                  <a:pos x="T4" y="T5"/>
                </a:cxn>
                <a:cxn ang="0">
                  <a:pos x="T6" y="T7"/>
                </a:cxn>
                <a:cxn ang="0">
                  <a:pos x="T8" y="T9"/>
                </a:cxn>
                <a:cxn ang="0">
                  <a:pos x="T10" y="T11"/>
                </a:cxn>
              </a:cxnLst>
              <a:rect l="0" t="0" r="r" b="b"/>
              <a:pathLst>
                <a:path w="113" h="113">
                  <a:moveTo>
                    <a:pt x="113" y="0"/>
                  </a:moveTo>
                  <a:lnTo>
                    <a:pt x="14" y="0"/>
                  </a:lnTo>
                  <a:lnTo>
                    <a:pt x="0" y="38"/>
                  </a:lnTo>
                  <a:lnTo>
                    <a:pt x="0" y="113"/>
                  </a:lnTo>
                  <a:lnTo>
                    <a:pt x="113" y="113"/>
                  </a:lnTo>
                  <a:lnTo>
                    <a:pt x="113" y="0"/>
                  </a:lnTo>
                  <a:close/>
                </a:path>
              </a:pathLst>
            </a:custGeom>
            <a:solidFill>
              <a:srgbClr val="707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9" name="Freeform 141"/>
            <p:cNvSpPr>
              <a:spLocks/>
            </p:cNvSpPr>
            <p:nvPr/>
          </p:nvSpPr>
          <p:spPr bwMode="auto">
            <a:xfrm>
              <a:off x="11639550" y="8366122"/>
              <a:ext cx="179390" cy="179386"/>
            </a:xfrm>
            <a:custGeom>
              <a:avLst/>
              <a:gdLst>
                <a:gd name="T0" fmla="*/ 113 w 113"/>
                <a:gd name="T1" fmla="*/ 0 h 113"/>
                <a:gd name="T2" fmla="*/ 14 w 113"/>
                <a:gd name="T3" fmla="*/ 0 h 113"/>
                <a:gd name="T4" fmla="*/ 0 w 113"/>
                <a:gd name="T5" fmla="*/ 38 h 113"/>
                <a:gd name="T6" fmla="*/ 0 w 113"/>
                <a:gd name="T7" fmla="*/ 113 h 113"/>
                <a:gd name="T8" fmla="*/ 113 w 113"/>
                <a:gd name="T9" fmla="*/ 113 h 113"/>
                <a:gd name="T10" fmla="*/ 113 w 113"/>
                <a:gd name="T11" fmla="*/ 0 h 113"/>
              </a:gdLst>
              <a:ahLst/>
              <a:cxnLst>
                <a:cxn ang="0">
                  <a:pos x="T0" y="T1"/>
                </a:cxn>
                <a:cxn ang="0">
                  <a:pos x="T2" y="T3"/>
                </a:cxn>
                <a:cxn ang="0">
                  <a:pos x="T4" y="T5"/>
                </a:cxn>
                <a:cxn ang="0">
                  <a:pos x="T6" y="T7"/>
                </a:cxn>
                <a:cxn ang="0">
                  <a:pos x="T8" y="T9"/>
                </a:cxn>
                <a:cxn ang="0">
                  <a:pos x="T10" y="T11"/>
                </a:cxn>
              </a:cxnLst>
              <a:rect l="0" t="0" r="r" b="b"/>
              <a:pathLst>
                <a:path w="113" h="113">
                  <a:moveTo>
                    <a:pt x="113" y="0"/>
                  </a:moveTo>
                  <a:lnTo>
                    <a:pt x="14" y="0"/>
                  </a:lnTo>
                  <a:lnTo>
                    <a:pt x="0" y="38"/>
                  </a:lnTo>
                  <a:lnTo>
                    <a:pt x="0" y="113"/>
                  </a:lnTo>
                  <a:lnTo>
                    <a:pt x="113" y="113"/>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0" name="Freeform 142"/>
            <p:cNvSpPr>
              <a:spLocks noEditPoints="1"/>
            </p:cNvSpPr>
            <p:nvPr/>
          </p:nvSpPr>
          <p:spPr bwMode="auto">
            <a:xfrm>
              <a:off x="10199675" y="4046537"/>
              <a:ext cx="900114" cy="4859335"/>
            </a:xfrm>
            <a:custGeom>
              <a:avLst/>
              <a:gdLst>
                <a:gd name="T0" fmla="*/ 113 w 567"/>
                <a:gd name="T1" fmla="*/ 2721 h 3061"/>
                <a:gd name="T2" fmla="*/ 113 w 567"/>
                <a:gd name="T3" fmla="*/ 2494 h 3061"/>
                <a:gd name="T4" fmla="*/ 454 w 567"/>
                <a:gd name="T5" fmla="*/ 2494 h 3061"/>
                <a:gd name="T6" fmla="*/ 454 w 567"/>
                <a:gd name="T7" fmla="*/ 2721 h 3061"/>
                <a:gd name="T8" fmla="*/ 113 w 567"/>
                <a:gd name="T9" fmla="*/ 2721 h 3061"/>
                <a:gd name="T10" fmla="*/ 567 w 567"/>
                <a:gd name="T11" fmla="*/ 0 h 3061"/>
                <a:gd name="T12" fmla="*/ 567 w 567"/>
                <a:gd name="T13" fmla="*/ 0 h 3061"/>
                <a:gd name="T14" fmla="*/ 454 w 567"/>
                <a:gd name="T15" fmla="*/ 612 h 3061"/>
                <a:gd name="T16" fmla="*/ 454 w 567"/>
                <a:gd name="T17" fmla="*/ 680 h 3061"/>
                <a:gd name="T18" fmla="*/ 442 w 567"/>
                <a:gd name="T19" fmla="*/ 680 h 3061"/>
                <a:gd name="T20" fmla="*/ 420 w 567"/>
                <a:gd name="T21" fmla="*/ 794 h 3061"/>
                <a:gd name="T22" fmla="*/ 454 w 567"/>
                <a:gd name="T23" fmla="*/ 794 h 3061"/>
                <a:gd name="T24" fmla="*/ 454 w 567"/>
                <a:gd name="T25" fmla="*/ 1020 h 3061"/>
                <a:gd name="T26" fmla="*/ 378 w 567"/>
                <a:gd name="T27" fmla="*/ 1020 h 3061"/>
                <a:gd name="T28" fmla="*/ 357 w 567"/>
                <a:gd name="T29" fmla="*/ 1134 h 3061"/>
                <a:gd name="T30" fmla="*/ 454 w 567"/>
                <a:gd name="T31" fmla="*/ 1134 h 3061"/>
                <a:gd name="T32" fmla="*/ 454 w 567"/>
                <a:gd name="T33" fmla="*/ 1360 h 3061"/>
                <a:gd name="T34" fmla="*/ 314 w 567"/>
                <a:gd name="T35" fmla="*/ 1360 h 3061"/>
                <a:gd name="T36" fmla="*/ 293 w 567"/>
                <a:gd name="T37" fmla="*/ 1474 h 3061"/>
                <a:gd name="T38" fmla="*/ 454 w 567"/>
                <a:gd name="T39" fmla="*/ 1474 h 3061"/>
                <a:gd name="T40" fmla="*/ 454 w 567"/>
                <a:gd name="T41" fmla="*/ 1701 h 3061"/>
                <a:gd name="T42" fmla="*/ 253 w 567"/>
                <a:gd name="T43" fmla="*/ 1701 h 3061"/>
                <a:gd name="T44" fmla="*/ 232 w 567"/>
                <a:gd name="T45" fmla="*/ 1814 h 3061"/>
                <a:gd name="T46" fmla="*/ 454 w 567"/>
                <a:gd name="T47" fmla="*/ 1814 h 3061"/>
                <a:gd name="T48" fmla="*/ 454 w 567"/>
                <a:gd name="T49" fmla="*/ 2041 h 3061"/>
                <a:gd name="T50" fmla="*/ 189 w 567"/>
                <a:gd name="T51" fmla="*/ 2041 h 3061"/>
                <a:gd name="T52" fmla="*/ 168 w 567"/>
                <a:gd name="T53" fmla="*/ 2154 h 3061"/>
                <a:gd name="T54" fmla="*/ 454 w 567"/>
                <a:gd name="T55" fmla="*/ 2154 h 3061"/>
                <a:gd name="T56" fmla="*/ 454 w 567"/>
                <a:gd name="T57" fmla="*/ 2381 h 3061"/>
                <a:gd name="T58" fmla="*/ 125 w 567"/>
                <a:gd name="T59" fmla="*/ 2381 h 3061"/>
                <a:gd name="T60" fmla="*/ 0 w 567"/>
                <a:gd name="T61" fmla="*/ 3061 h 3061"/>
                <a:gd name="T62" fmla="*/ 113 w 567"/>
                <a:gd name="T63" fmla="*/ 3061 h 3061"/>
                <a:gd name="T64" fmla="*/ 113 w 567"/>
                <a:gd name="T65" fmla="*/ 2834 h 3061"/>
                <a:gd name="T66" fmla="*/ 454 w 567"/>
                <a:gd name="T67" fmla="*/ 2834 h 3061"/>
                <a:gd name="T68" fmla="*/ 454 w 567"/>
                <a:gd name="T69" fmla="*/ 3061 h 3061"/>
                <a:gd name="T70" fmla="*/ 567 w 567"/>
                <a:gd name="T71" fmla="*/ 3061 h 3061"/>
                <a:gd name="T72" fmla="*/ 567 w 567"/>
                <a:gd name="T73" fmla="*/ 0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7" h="3061">
                  <a:moveTo>
                    <a:pt x="113" y="2721"/>
                  </a:moveTo>
                  <a:lnTo>
                    <a:pt x="113" y="2494"/>
                  </a:lnTo>
                  <a:lnTo>
                    <a:pt x="454" y="2494"/>
                  </a:lnTo>
                  <a:lnTo>
                    <a:pt x="454" y="2721"/>
                  </a:lnTo>
                  <a:lnTo>
                    <a:pt x="113" y="2721"/>
                  </a:lnTo>
                  <a:close/>
                  <a:moveTo>
                    <a:pt x="567" y="0"/>
                  </a:moveTo>
                  <a:lnTo>
                    <a:pt x="567" y="0"/>
                  </a:lnTo>
                  <a:lnTo>
                    <a:pt x="454" y="612"/>
                  </a:lnTo>
                  <a:lnTo>
                    <a:pt x="454" y="680"/>
                  </a:lnTo>
                  <a:lnTo>
                    <a:pt x="442" y="680"/>
                  </a:lnTo>
                  <a:lnTo>
                    <a:pt x="420" y="794"/>
                  </a:lnTo>
                  <a:lnTo>
                    <a:pt x="454" y="794"/>
                  </a:lnTo>
                  <a:lnTo>
                    <a:pt x="454" y="1020"/>
                  </a:lnTo>
                  <a:lnTo>
                    <a:pt x="378" y="1020"/>
                  </a:lnTo>
                  <a:lnTo>
                    <a:pt x="357" y="1134"/>
                  </a:lnTo>
                  <a:lnTo>
                    <a:pt x="454" y="1134"/>
                  </a:lnTo>
                  <a:lnTo>
                    <a:pt x="454" y="1360"/>
                  </a:lnTo>
                  <a:lnTo>
                    <a:pt x="314" y="1360"/>
                  </a:lnTo>
                  <a:lnTo>
                    <a:pt x="293" y="1474"/>
                  </a:lnTo>
                  <a:lnTo>
                    <a:pt x="454" y="1474"/>
                  </a:lnTo>
                  <a:lnTo>
                    <a:pt x="454" y="1701"/>
                  </a:lnTo>
                  <a:lnTo>
                    <a:pt x="253" y="1701"/>
                  </a:lnTo>
                  <a:lnTo>
                    <a:pt x="232" y="1814"/>
                  </a:lnTo>
                  <a:lnTo>
                    <a:pt x="454" y="1814"/>
                  </a:lnTo>
                  <a:lnTo>
                    <a:pt x="454" y="2041"/>
                  </a:lnTo>
                  <a:lnTo>
                    <a:pt x="189" y="2041"/>
                  </a:lnTo>
                  <a:lnTo>
                    <a:pt x="168" y="2154"/>
                  </a:lnTo>
                  <a:lnTo>
                    <a:pt x="454" y="2154"/>
                  </a:lnTo>
                  <a:lnTo>
                    <a:pt x="454" y="2381"/>
                  </a:lnTo>
                  <a:lnTo>
                    <a:pt x="125" y="2381"/>
                  </a:lnTo>
                  <a:lnTo>
                    <a:pt x="0" y="3061"/>
                  </a:lnTo>
                  <a:lnTo>
                    <a:pt x="113" y="3061"/>
                  </a:lnTo>
                  <a:lnTo>
                    <a:pt x="113" y="2834"/>
                  </a:lnTo>
                  <a:lnTo>
                    <a:pt x="454" y="2834"/>
                  </a:lnTo>
                  <a:lnTo>
                    <a:pt x="454" y="3061"/>
                  </a:lnTo>
                  <a:lnTo>
                    <a:pt x="567" y="3061"/>
                  </a:lnTo>
                  <a:lnTo>
                    <a:pt x="567" y="0"/>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1" name="Freeform 143"/>
            <p:cNvSpPr>
              <a:spLocks noEditPoints="1"/>
            </p:cNvSpPr>
            <p:nvPr/>
          </p:nvSpPr>
          <p:spPr bwMode="auto">
            <a:xfrm>
              <a:off x="10199682" y="4046537"/>
              <a:ext cx="900114" cy="4859335"/>
            </a:xfrm>
            <a:custGeom>
              <a:avLst/>
              <a:gdLst>
                <a:gd name="T0" fmla="*/ 113 w 567"/>
                <a:gd name="T1" fmla="*/ 2721 h 3061"/>
                <a:gd name="T2" fmla="*/ 113 w 567"/>
                <a:gd name="T3" fmla="*/ 2494 h 3061"/>
                <a:gd name="T4" fmla="*/ 454 w 567"/>
                <a:gd name="T5" fmla="*/ 2494 h 3061"/>
                <a:gd name="T6" fmla="*/ 454 w 567"/>
                <a:gd name="T7" fmla="*/ 2721 h 3061"/>
                <a:gd name="T8" fmla="*/ 113 w 567"/>
                <a:gd name="T9" fmla="*/ 2721 h 3061"/>
                <a:gd name="T10" fmla="*/ 567 w 567"/>
                <a:gd name="T11" fmla="*/ 0 h 3061"/>
                <a:gd name="T12" fmla="*/ 567 w 567"/>
                <a:gd name="T13" fmla="*/ 0 h 3061"/>
                <a:gd name="T14" fmla="*/ 454 w 567"/>
                <a:gd name="T15" fmla="*/ 612 h 3061"/>
                <a:gd name="T16" fmla="*/ 454 w 567"/>
                <a:gd name="T17" fmla="*/ 680 h 3061"/>
                <a:gd name="T18" fmla="*/ 442 w 567"/>
                <a:gd name="T19" fmla="*/ 680 h 3061"/>
                <a:gd name="T20" fmla="*/ 420 w 567"/>
                <a:gd name="T21" fmla="*/ 794 h 3061"/>
                <a:gd name="T22" fmla="*/ 454 w 567"/>
                <a:gd name="T23" fmla="*/ 794 h 3061"/>
                <a:gd name="T24" fmla="*/ 454 w 567"/>
                <a:gd name="T25" fmla="*/ 1020 h 3061"/>
                <a:gd name="T26" fmla="*/ 378 w 567"/>
                <a:gd name="T27" fmla="*/ 1020 h 3061"/>
                <a:gd name="T28" fmla="*/ 357 w 567"/>
                <a:gd name="T29" fmla="*/ 1134 h 3061"/>
                <a:gd name="T30" fmla="*/ 454 w 567"/>
                <a:gd name="T31" fmla="*/ 1134 h 3061"/>
                <a:gd name="T32" fmla="*/ 454 w 567"/>
                <a:gd name="T33" fmla="*/ 1360 h 3061"/>
                <a:gd name="T34" fmla="*/ 314 w 567"/>
                <a:gd name="T35" fmla="*/ 1360 h 3061"/>
                <a:gd name="T36" fmla="*/ 293 w 567"/>
                <a:gd name="T37" fmla="*/ 1474 h 3061"/>
                <a:gd name="T38" fmla="*/ 454 w 567"/>
                <a:gd name="T39" fmla="*/ 1474 h 3061"/>
                <a:gd name="T40" fmla="*/ 454 w 567"/>
                <a:gd name="T41" fmla="*/ 1701 h 3061"/>
                <a:gd name="T42" fmla="*/ 253 w 567"/>
                <a:gd name="T43" fmla="*/ 1701 h 3061"/>
                <a:gd name="T44" fmla="*/ 232 w 567"/>
                <a:gd name="T45" fmla="*/ 1814 h 3061"/>
                <a:gd name="T46" fmla="*/ 454 w 567"/>
                <a:gd name="T47" fmla="*/ 1814 h 3061"/>
                <a:gd name="T48" fmla="*/ 454 w 567"/>
                <a:gd name="T49" fmla="*/ 2041 h 3061"/>
                <a:gd name="T50" fmla="*/ 189 w 567"/>
                <a:gd name="T51" fmla="*/ 2041 h 3061"/>
                <a:gd name="T52" fmla="*/ 168 w 567"/>
                <a:gd name="T53" fmla="*/ 2154 h 3061"/>
                <a:gd name="T54" fmla="*/ 454 w 567"/>
                <a:gd name="T55" fmla="*/ 2154 h 3061"/>
                <a:gd name="T56" fmla="*/ 454 w 567"/>
                <a:gd name="T57" fmla="*/ 2381 h 3061"/>
                <a:gd name="T58" fmla="*/ 125 w 567"/>
                <a:gd name="T59" fmla="*/ 2381 h 3061"/>
                <a:gd name="T60" fmla="*/ 0 w 567"/>
                <a:gd name="T61" fmla="*/ 3061 h 3061"/>
                <a:gd name="T62" fmla="*/ 113 w 567"/>
                <a:gd name="T63" fmla="*/ 3061 h 3061"/>
                <a:gd name="T64" fmla="*/ 113 w 567"/>
                <a:gd name="T65" fmla="*/ 2834 h 3061"/>
                <a:gd name="T66" fmla="*/ 454 w 567"/>
                <a:gd name="T67" fmla="*/ 2834 h 3061"/>
                <a:gd name="T68" fmla="*/ 454 w 567"/>
                <a:gd name="T69" fmla="*/ 3061 h 3061"/>
                <a:gd name="T70" fmla="*/ 567 w 567"/>
                <a:gd name="T71" fmla="*/ 3061 h 3061"/>
                <a:gd name="T72" fmla="*/ 567 w 567"/>
                <a:gd name="T73" fmla="*/ 0 h 3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7" h="3061">
                  <a:moveTo>
                    <a:pt x="113" y="2721"/>
                  </a:moveTo>
                  <a:lnTo>
                    <a:pt x="113" y="2494"/>
                  </a:lnTo>
                  <a:lnTo>
                    <a:pt x="454" y="2494"/>
                  </a:lnTo>
                  <a:lnTo>
                    <a:pt x="454" y="2721"/>
                  </a:lnTo>
                  <a:lnTo>
                    <a:pt x="113" y="2721"/>
                  </a:lnTo>
                  <a:moveTo>
                    <a:pt x="567" y="0"/>
                  </a:moveTo>
                  <a:lnTo>
                    <a:pt x="567" y="0"/>
                  </a:lnTo>
                  <a:lnTo>
                    <a:pt x="454" y="612"/>
                  </a:lnTo>
                  <a:lnTo>
                    <a:pt x="454" y="680"/>
                  </a:lnTo>
                  <a:lnTo>
                    <a:pt x="442" y="680"/>
                  </a:lnTo>
                  <a:lnTo>
                    <a:pt x="420" y="794"/>
                  </a:lnTo>
                  <a:lnTo>
                    <a:pt x="454" y="794"/>
                  </a:lnTo>
                  <a:lnTo>
                    <a:pt x="454" y="1020"/>
                  </a:lnTo>
                  <a:lnTo>
                    <a:pt x="378" y="1020"/>
                  </a:lnTo>
                  <a:lnTo>
                    <a:pt x="357" y="1134"/>
                  </a:lnTo>
                  <a:lnTo>
                    <a:pt x="454" y="1134"/>
                  </a:lnTo>
                  <a:lnTo>
                    <a:pt x="454" y="1360"/>
                  </a:lnTo>
                  <a:lnTo>
                    <a:pt x="314" y="1360"/>
                  </a:lnTo>
                  <a:lnTo>
                    <a:pt x="293" y="1474"/>
                  </a:lnTo>
                  <a:lnTo>
                    <a:pt x="454" y="1474"/>
                  </a:lnTo>
                  <a:lnTo>
                    <a:pt x="454" y="1701"/>
                  </a:lnTo>
                  <a:lnTo>
                    <a:pt x="253" y="1701"/>
                  </a:lnTo>
                  <a:lnTo>
                    <a:pt x="232" y="1814"/>
                  </a:lnTo>
                  <a:lnTo>
                    <a:pt x="454" y="1814"/>
                  </a:lnTo>
                  <a:lnTo>
                    <a:pt x="454" y="2041"/>
                  </a:lnTo>
                  <a:lnTo>
                    <a:pt x="189" y="2041"/>
                  </a:lnTo>
                  <a:lnTo>
                    <a:pt x="168" y="2154"/>
                  </a:lnTo>
                  <a:lnTo>
                    <a:pt x="454" y="2154"/>
                  </a:lnTo>
                  <a:lnTo>
                    <a:pt x="454" y="2381"/>
                  </a:lnTo>
                  <a:lnTo>
                    <a:pt x="125" y="2381"/>
                  </a:lnTo>
                  <a:lnTo>
                    <a:pt x="0" y="3061"/>
                  </a:lnTo>
                  <a:lnTo>
                    <a:pt x="113" y="3061"/>
                  </a:lnTo>
                  <a:lnTo>
                    <a:pt x="113" y="2834"/>
                  </a:lnTo>
                  <a:lnTo>
                    <a:pt x="454" y="2834"/>
                  </a:lnTo>
                  <a:lnTo>
                    <a:pt x="454" y="3061"/>
                  </a:lnTo>
                  <a:lnTo>
                    <a:pt x="567" y="3061"/>
                  </a:lnTo>
                  <a:lnTo>
                    <a:pt x="5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2" name="Freeform 144"/>
            <p:cNvSpPr>
              <a:spLocks/>
            </p:cNvSpPr>
            <p:nvPr/>
          </p:nvSpPr>
          <p:spPr bwMode="auto">
            <a:xfrm>
              <a:off x="10901357" y="5018089"/>
              <a:ext cx="19049" cy="107951"/>
            </a:xfrm>
            <a:custGeom>
              <a:avLst/>
              <a:gdLst>
                <a:gd name="T0" fmla="*/ 12 w 12"/>
                <a:gd name="T1" fmla="*/ 0 h 68"/>
                <a:gd name="T2" fmla="*/ 0 w 12"/>
                <a:gd name="T3" fmla="*/ 68 h 68"/>
                <a:gd name="T4" fmla="*/ 12 w 12"/>
                <a:gd name="T5" fmla="*/ 68 h 68"/>
                <a:gd name="T6" fmla="*/ 12 w 12"/>
                <a:gd name="T7" fmla="*/ 0 h 68"/>
              </a:gdLst>
              <a:ahLst/>
              <a:cxnLst>
                <a:cxn ang="0">
                  <a:pos x="T0" y="T1"/>
                </a:cxn>
                <a:cxn ang="0">
                  <a:pos x="T2" y="T3"/>
                </a:cxn>
                <a:cxn ang="0">
                  <a:pos x="T4" y="T5"/>
                </a:cxn>
                <a:cxn ang="0">
                  <a:pos x="T6" y="T7"/>
                </a:cxn>
              </a:cxnLst>
              <a:rect l="0" t="0" r="r" b="b"/>
              <a:pathLst>
                <a:path w="12" h="68">
                  <a:moveTo>
                    <a:pt x="12" y="0"/>
                  </a:moveTo>
                  <a:lnTo>
                    <a:pt x="0" y="68"/>
                  </a:lnTo>
                  <a:lnTo>
                    <a:pt x="12" y="68"/>
                  </a:lnTo>
                  <a:lnTo>
                    <a:pt x="12" y="0"/>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3" name="Freeform 145"/>
            <p:cNvSpPr>
              <a:spLocks/>
            </p:cNvSpPr>
            <p:nvPr/>
          </p:nvSpPr>
          <p:spPr bwMode="auto">
            <a:xfrm>
              <a:off x="10901357" y="5018089"/>
              <a:ext cx="19049" cy="107951"/>
            </a:xfrm>
            <a:custGeom>
              <a:avLst/>
              <a:gdLst>
                <a:gd name="T0" fmla="*/ 12 w 12"/>
                <a:gd name="T1" fmla="*/ 0 h 68"/>
                <a:gd name="T2" fmla="*/ 0 w 12"/>
                <a:gd name="T3" fmla="*/ 68 h 68"/>
                <a:gd name="T4" fmla="*/ 12 w 12"/>
                <a:gd name="T5" fmla="*/ 68 h 68"/>
                <a:gd name="T6" fmla="*/ 12 w 12"/>
                <a:gd name="T7" fmla="*/ 0 h 68"/>
              </a:gdLst>
              <a:ahLst/>
              <a:cxnLst>
                <a:cxn ang="0">
                  <a:pos x="T0" y="T1"/>
                </a:cxn>
                <a:cxn ang="0">
                  <a:pos x="T2" y="T3"/>
                </a:cxn>
                <a:cxn ang="0">
                  <a:pos x="T4" y="T5"/>
                </a:cxn>
                <a:cxn ang="0">
                  <a:pos x="T6" y="T7"/>
                </a:cxn>
              </a:cxnLst>
              <a:rect l="0" t="0" r="r" b="b"/>
              <a:pathLst>
                <a:path w="12" h="68">
                  <a:moveTo>
                    <a:pt x="12" y="0"/>
                  </a:moveTo>
                  <a:lnTo>
                    <a:pt x="0" y="68"/>
                  </a:lnTo>
                  <a:lnTo>
                    <a:pt x="12" y="68"/>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4" name="Freeform 146"/>
            <p:cNvSpPr>
              <a:spLocks/>
            </p:cNvSpPr>
            <p:nvPr/>
          </p:nvSpPr>
          <p:spPr bwMode="auto">
            <a:xfrm>
              <a:off x="10799758" y="5307010"/>
              <a:ext cx="120651" cy="358776"/>
            </a:xfrm>
            <a:custGeom>
              <a:avLst/>
              <a:gdLst>
                <a:gd name="T0" fmla="*/ 76 w 76"/>
                <a:gd name="T1" fmla="*/ 0 h 226"/>
                <a:gd name="T2" fmla="*/ 42 w 76"/>
                <a:gd name="T3" fmla="*/ 0 h 226"/>
                <a:gd name="T4" fmla="*/ 0 w 76"/>
                <a:gd name="T5" fmla="*/ 226 h 226"/>
                <a:gd name="T6" fmla="*/ 76 w 76"/>
                <a:gd name="T7" fmla="*/ 226 h 226"/>
                <a:gd name="T8" fmla="*/ 76 w 76"/>
                <a:gd name="T9" fmla="*/ 0 h 226"/>
              </a:gdLst>
              <a:ahLst/>
              <a:cxnLst>
                <a:cxn ang="0">
                  <a:pos x="T0" y="T1"/>
                </a:cxn>
                <a:cxn ang="0">
                  <a:pos x="T2" y="T3"/>
                </a:cxn>
                <a:cxn ang="0">
                  <a:pos x="T4" y="T5"/>
                </a:cxn>
                <a:cxn ang="0">
                  <a:pos x="T6" y="T7"/>
                </a:cxn>
                <a:cxn ang="0">
                  <a:pos x="T8" y="T9"/>
                </a:cxn>
              </a:cxnLst>
              <a:rect l="0" t="0" r="r" b="b"/>
              <a:pathLst>
                <a:path w="76" h="226">
                  <a:moveTo>
                    <a:pt x="76" y="0"/>
                  </a:moveTo>
                  <a:lnTo>
                    <a:pt x="42" y="0"/>
                  </a:lnTo>
                  <a:lnTo>
                    <a:pt x="0" y="226"/>
                  </a:lnTo>
                  <a:lnTo>
                    <a:pt x="76" y="226"/>
                  </a:lnTo>
                  <a:lnTo>
                    <a:pt x="76" y="0"/>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5" name="Freeform 147"/>
            <p:cNvSpPr>
              <a:spLocks/>
            </p:cNvSpPr>
            <p:nvPr/>
          </p:nvSpPr>
          <p:spPr bwMode="auto">
            <a:xfrm>
              <a:off x="10799758" y="5307010"/>
              <a:ext cx="120651" cy="358776"/>
            </a:xfrm>
            <a:custGeom>
              <a:avLst/>
              <a:gdLst>
                <a:gd name="T0" fmla="*/ 76 w 76"/>
                <a:gd name="T1" fmla="*/ 0 h 226"/>
                <a:gd name="T2" fmla="*/ 42 w 76"/>
                <a:gd name="T3" fmla="*/ 0 h 226"/>
                <a:gd name="T4" fmla="*/ 0 w 76"/>
                <a:gd name="T5" fmla="*/ 226 h 226"/>
                <a:gd name="T6" fmla="*/ 76 w 76"/>
                <a:gd name="T7" fmla="*/ 226 h 226"/>
                <a:gd name="T8" fmla="*/ 76 w 76"/>
                <a:gd name="T9" fmla="*/ 0 h 226"/>
              </a:gdLst>
              <a:ahLst/>
              <a:cxnLst>
                <a:cxn ang="0">
                  <a:pos x="T0" y="T1"/>
                </a:cxn>
                <a:cxn ang="0">
                  <a:pos x="T2" y="T3"/>
                </a:cxn>
                <a:cxn ang="0">
                  <a:pos x="T4" y="T5"/>
                </a:cxn>
                <a:cxn ang="0">
                  <a:pos x="T6" y="T7"/>
                </a:cxn>
                <a:cxn ang="0">
                  <a:pos x="T8" y="T9"/>
                </a:cxn>
              </a:cxnLst>
              <a:rect l="0" t="0" r="r" b="b"/>
              <a:pathLst>
                <a:path w="76" h="226">
                  <a:moveTo>
                    <a:pt x="76" y="0"/>
                  </a:moveTo>
                  <a:lnTo>
                    <a:pt x="42" y="0"/>
                  </a:lnTo>
                  <a:lnTo>
                    <a:pt x="0" y="226"/>
                  </a:lnTo>
                  <a:lnTo>
                    <a:pt x="76" y="226"/>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6" name="Freeform 148"/>
            <p:cNvSpPr>
              <a:spLocks/>
            </p:cNvSpPr>
            <p:nvPr/>
          </p:nvSpPr>
          <p:spPr bwMode="auto">
            <a:xfrm>
              <a:off x="10601319" y="6386513"/>
              <a:ext cx="319087" cy="360363"/>
            </a:xfrm>
            <a:custGeom>
              <a:avLst/>
              <a:gdLst>
                <a:gd name="T0" fmla="*/ 201 w 201"/>
                <a:gd name="T1" fmla="*/ 0 h 227"/>
                <a:gd name="T2" fmla="*/ 40 w 201"/>
                <a:gd name="T3" fmla="*/ 0 h 227"/>
                <a:gd name="T4" fmla="*/ 0 w 201"/>
                <a:gd name="T5" fmla="*/ 227 h 227"/>
                <a:gd name="T6" fmla="*/ 201 w 201"/>
                <a:gd name="T7" fmla="*/ 227 h 227"/>
                <a:gd name="T8" fmla="*/ 201 w 201"/>
                <a:gd name="T9" fmla="*/ 0 h 227"/>
              </a:gdLst>
              <a:ahLst/>
              <a:cxnLst>
                <a:cxn ang="0">
                  <a:pos x="T0" y="T1"/>
                </a:cxn>
                <a:cxn ang="0">
                  <a:pos x="T2" y="T3"/>
                </a:cxn>
                <a:cxn ang="0">
                  <a:pos x="T4" y="T5"/>
                </a:cxn>
                <a:cxn ang="0">
                  <a:pos x="T6" y="T7"/>
                </a:cxn>
                <a:cxn ang="0">
                  <a:pos x="T8" y="T9"/>
                </a:cxn>
              </a:cxnLst>
              <a:rect l="0" t="0" r="r" b="b"/>
              <a:pathLst>
                <a:path w="201" h="227">
                  <a:moveTo>
                    <a:pt x="201" y="0"/>
                  </a:moveTo>
                  <a:lnTo>
                    <a:pt x="40" y="0"/>
                  </a:lnTo>
                  <a:lnTo>
                    <a:pt x="0" y="227"/>
                  </a:lnTo>
                  <a:lnTo>
                    <a:pt x="201" y="227"/>
                  </a:lnTo>
                  <a:lnTo>
                    <a:pt x="201" y="0"/>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Freeform 149"/>
            <p:cNvSpPr>
              <a:spLocks/>
            </p:cNvSpPr>
            <p:nvPr/>
          </p:nvSpPr>
          <p:spPr bwMode="auto">
            <a:xfrm>
              <a:off x="10601319" y="6386513"/>
              <a:ext cx="319087" cy="360363"/>
            </a:xfrm>
            <a:custGeom>
              <a:avLst/>
              <a:gdLst>
                <a:gd name="T0" fmla="*/ 201 w 201"/>
                <a:gd name="T1" fmla="*/ 0 h 227"/>
                <a:gd name="T2" fmla="*/ 40 w 201"/>
                <a:gd name="T3" fmla="*/ 0 h 227"/>
                <a:gd name="T4" fmla="*/ 0 w 201"/>
                <a:gd name="T5" fmla="*/ 227 h 227"/>
                <a:gd name="T6" fmla="*/ 201 w 201"/>
                <a:gd name="T7" fmla="*/ 227 h 227"/>
                <a:gd name="T8" fmla="*/ 201 w 201"/>
                <a:gd name="T9" fmla="*/ 0 h 227"/>
              </a:gdLst>
              <a:ahLst/>
              <a:cxnLst>
                <a:cxn ang="0">
                  <a:pos x="T0" y="T1"/>
                </a:cxn>
                <a:cxn ang="0">
                  <a:pos x="T2" y="T3"/>
                </a:cxn>
                <a:cxn ang="0">
                  <a:pos x="T4" y="T5"/>
                </a:cxn>
                <a:cxn ang="0">
                  <a:pos x="T6" y="T7"/>
                </a:cxn>
                <a:cxn ang="0">
                  <a:pos x="T8" y="T9"/>
                </a:cxn>
              </a:cxnLst>
              <a:rect l="0" t="0" r="r" b="b"/>
              <a:pathLst>
                <a:path w="201" h="227">
                  <a:moveTo>
                    <a:pt x="201" y="0"/>
                  </a:moveTo>
                  <a:lnTo>
                    <a:pt x="40" y="0"/>
                  </a:lnTo>
                  <a:lnTo>
                    <a:pt x="0" y="227"/>
                  </a:lnTo>
                  <a:lnTo>
                    <a:pt x="201" y="227"/>
                  </a:lnTo>
                  <a:lnTo>
                    <a:pt x="2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Freeform 150"/>
            <p:cNvSpPr>
              <a:spLocks/>
            </p:cNvSpPr>
            <p:nvPr/>
          </p:nvSpPr>
          <p:spPr bwMode="auto">
            <a:xfrm>
              <a:off x="10499720" y="6926260"/>
              <a:ext cx="420689" cy="360363"/>
            </a:xfrm>
            <a:custGeom>
              <a:avLst/>
              <a:gdLst>
                <a:gd name="T0" fmla="*/ 265 w 265"/>
                <a:gd name="T1" fmla="*/ 0 h 227"/>
                <a:gd name="T2" fmla="*/ 43 w 265"/>
                <a:gd name="T3" fmla="*/ 0 h 227"/>
                <a:gd name="T4" fmla="*/ 0 w 265"/>
                <a:gd name="T5" fmla="*/ 227 h 227"/>
                <a:gd name="T6" fmla="*/ 265 w 265"/>
                <a:gd name="T7" fmla="*/ 227 h 227"/>
                <a:gd name="T8" fmla="*/ 265 w 265"/>
                <a:gd name="T9" fmla="*/ 0 h 227"/>
              </a:gdLst>
              <a:ahLst/>
              <a:cxnLst>
                <a:cxn ang="0">
                  <a:pos x="T0" y="T1"/>
                </a:cxn>
                <a:cxn ang="0">
                  <a:pos x="T2" y="T3"/>
                </a:cxn>
                <a:cxn ang="0">
                  <a:pos x="T4" y="T5"/>
                </a:cxn>
                <a:cxn ang="0">
                  <a:pos x="T6" y="T7"/>
                </a:cxn>
                <a:cxn ang="0">
                  <a:pos x="T8" y="T9"/>
                </a:cxn>
              </a:cxnLst>
              <a:rect l="0" t="0" r="r" b="b"/>
              <a:pathLst>
                <a:path w="265" h="227">
                  <a:moveTo>
                    <a:pt x="265" y="0"/>
                  </a:moveTo>
                  <a:lnTo>
                    <a:pt x="43" y="0"/>
                  </a:lnTo>
                  <a:lnTo>
                    <a:pt x="0" y="227"/>
                  </a:lnTo>
                  <a:lnTo>
                    <a:pt x="265" y="227"/>
                  </a:lnTo>
                  <a:lnTo>
                    <a:pt x="265" y="0"/>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Freeform 151"/>
            <p:cNvSpPr>
              <a:spLocks/>
            </p:cNvSpPr>
            <p:nvPr/>
          </p:nvSpPr>
          <p:spPr bwMode="auto">
            <a:xfrm>
              <a:off x="10499720" y="6926260"/>
              <a:ext cx="420689" cy="360363"/>
            </a:xfrm>
            <a:custGeom>
              <a:avLst/>
              <a:gdLst>
                <a:gd name="T0" fmla="*/ 265 w 265"/>
                <a:gd name="T1" fmla="*/ 0 h 227"/>
                <a:gd name="T2" fmla="*/ 43 w 265"/>
                <a:gd name="T3" fmla="*/ 0 h 227"/>
                <a:gd name="T4" fmla="*/ 0 w 265"/>
                <a:gd name="T5" fmla="*/ 227 h 227"/>
                <a:gd name="T6" fmla="*/ 265 w 265"/>
                <a:gd name="T7" fmla="*/ 227 h 227"/>
                <a:gd name="T8" fmla="*/ 265 w 265"/>
                <a:gd name="T9" fmla="*/ 0 h 227"/>
              </a:gdLst>
              <a:ahLst/>
              <a:cxnLst>
                <a:cxn ang="0">
                  <a:pos x="T0" y="T1"/>
                </a:cxn>
                <a:cxn ang="0">
                  <a:pos x="T2" y="T3"/>
                </a:cxn>
                <a:cxn ang="0">
                  <a:pos x="T4" y="T5"/>
                </a:cxn>
                <a:cxn ang="0">
                  <a:pos x="T6" y="T7"/>
                </a:cxn>
                <a:cxn ang="0">
                  <a:pos x="T8" y="T9"/>
                </a:cxn>
              </a:cxnLst>
              <a:rect l="0" t="0" r="r" b="b"/>
              <a:pathLst>
                <a:path w="265" h="227">
                  <a:moveTo>
                    <a:pt x="265" y="0"/>
                  </a:moveTo>
                  <a:lnTo>
                    <a:pt x="43" y="0"/>
                  </a:lnTo>
                  <a:lnTo>
                    <a:pt x="0" y="227"/>
                  </a:lnTo>
                  <a:lnTo>
                    <a:pt x="265" y="227"/>
                  </a:lnTo>
                  <a:lnTo>
                    <a:pt x="2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0" name="Freeform 152"/>
            <p:cNvSpPr>
              <a:spLocks/>
            </p:cNvSpPr>
            <p:nvPr/>
          </p:nvSpPr>
          <p:spPr bwMode="auto">
            <a:xfrm>
              <a:off x="10698156" y="5846760"/>
              <a:ext cx="222250" cy="358776"/>
            </a:xfrm>
            <a:custGeom>
              <a:avLst/>
              <a:gdLst>
                <a:gd name="T0" fmla="*/ 140 w 140"/>
                <a:gd name="T1" fmla="*/ 0 h 226"/>
                <a:gd name="T2" fmla="*/ 43 w 140"/>
                <a:gd name="T3" fmla="*/ 0 h 226"/>
                <a:gd name="T4" fmla="*/ 0 w 140"/>
                <a:gd name="T5" fmla="*/ 226 h 226"/>
                <a:gd name="T6" fmla="*/ 140 w 140"/>
                <a:gd name="T7" fmla="*/ 226 h 226"/>
                <a:gd name="T8" fmla="*/ 140 w 140"/>
                <a:gd name="T9" fmla="*/ 0 h 226"/>
              </a:gdLst>
              <a:ahLst/>
              <a:cxnLst>
                <a:cxn ang="0">
                  <a:pos x="T0" y="T1"/>
                </a:cxn>
                <a:cxn ang="0">
                  <a:pos x="T2" y="T3"/>
                </a:cxn>
                <a:cxn ang="0">
                  <a:pos x="T4" y="T5"/>
                </a:cxn>
                <a:cxn ang="0">
                  <a:pos x="T6" y="T7"/>
                </a:cxn>
                <a:cxn ang="0">
                  <a:pos x="T8" y="T9"/>
                </a:cxn>
              </a:cxnLst>
              <a:rect l="0" t="0" r="r" b="b"/>
              <a:pathLst>
                <a:path w="140" h="226">
                  <a:moveTo>
                    <a:pt x="140" y="0"/>
                  </a:moveTo>
                  <a:lnTo>
                    <a:pt x="43" y="0"/>
                  </a:lnTo>
                  <a:lnTo>
                    <a:pt x="0" y="226"/>
                  </a:lnTo>
                  <a:lnTo>
                    <a:pt x="140" y="226"/>
                  </a:lnTo>
                  <a:lnTo>
                    <a:pt x="140" y="0"/>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1" name="Freeform 153"/>
            <p:cNvSpPr>
              <a:spLocks/>
            </p:cNvSpPr>
            <p:nvPr/>
          </p:nvSpPr>
          <p:spPr bwMode="auto">
            <a:xfrm>
              <a:off x="10698156" y="5846760"/>
              <a:ext cx="222250" cy="358776"/>
            </a:xfrm>
            <a:custGeom>
              <a:avLst/>
              <a:gdLst>
                <a:gd name="T0" fmla="*/ 140 w 140"/>
                <a:gd name="T1" fmla="*/ 0 h 226"/>
                <a:gd name="T2" fmla="*/ 43 w 140"/>
                <a:gd name="T3" fmla="*/ 0 h 226"/>
                <a:gd name="T4" fmla="*/ 0 w 140"/>
                <a:gd name="T5" fmla="*/ 226 h 226"/>
                <a:gd name="T6" fmla="*/ 140 w 140"/>
                <a:gd name="T7" fmla="*/ 226 h 226"/>
                <a:gd name="T8" fmla="*/ 140 w 140"/>
                <a:gd name="T9" fmla="*/ 0 h 226"/>
              </a:gdLst>
              <a:ahLst/>
              <a:cxnLst>
                <a:cxn ang="0">
                  <a:pos x="T0" y="T1"/>
                </a:cxn>
                <a:cxn ang="0">
                  <a:pos x="T2" y="T3"/>
                </a:cxn>
                <a:cxn ang="0">
                  <a:pos x="T4" y="T5"/>
                </a:cxn>
                <a:cxn ang="0">
                  <a:pos x="T6" y="T7"/>
                </a:cxn>
                <a:cxn ang="0">
                  <a:pos x="T8" y="T9"/>
                </a:cxn>
              </a:cxnLst>
              <a:rect l="0" t="0" r="r" b="b"/>
              <a:pathLst>
                <a:path w="140" h="226">
                  <a:moveTo>
                    <a:pt x="140" y="0"/>
                  </a:moveTo>
                  <a:lnTo>
                    <a:pt x="43" y="0"/>
                  </a:lnTo>
                  <a:lnTo>
                    <a:pt x="0" y="226"/>
                  </a:lnTo>
                  <a:lnTo>
                    <a:pt x="140" y="226"/>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Rectangle 154"/>
            <p:cNvSpPr>
              <a:spLocks noChangeArrowheads="1"/>
            </p:cNvSpPr>
            <p:nvPr/>
          </p:nvSpPr>
          <p:spPr bwMode="auto">
            <a:xfrm>
              <a:off x="10379072" y="8005762"/>
              <a:ext cx="541337" cy="360363"/>
            </a:xfrm>
            <a:prstGeom prst="rect">
              <a:avLst/>
            </a:prstGeom>
            <a:solidFill>
              <a:srgbClr val="5454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Rectangle 155"/>
            <p:cNvSpPr>
              <a:spLocks noChangeArrowheads="1"/>
            </p:cNvSpPr>
            <p:nvPr/>
          </p:nvSpPr>
          <p:spPr bwMode="auto">
            <a:xfrm>
              <a:off x="10379072" y="8005762"/>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4" name="Rectangle 156"/>
            <p:cNvSpPr>
              <a:spLocks noChangeArrowheads="1"/>
            </p:cNvSpPr>
            <p:nvPr/>
          </p:nvSpPr>
          <p:spPr bwMode="auto">
            <a:xfrm>
              <a:off x="10379075" y="8545512"/>
              <a:ext cx="541337" cy="360363"/>
            </a:xfrm>
            <a:prstGeom prst="rect">
              <a:avLst/>
            </a:prstGeom>
            <a:solidFill>
              <a:srgbClr val="5454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5" name="Rectangle 157"/>
            <p:cNvSpPr>
              <a:spLocks noChangeArrowheads="1"/>
            </p:cNvSpPr>
            <p:nvPr/>
          </p:nvSpPr>
          <p:spPr bwMode="auto">
            <a:xfrm>
              <a:off x="10379072" y="8545519"/>
              <a:ext cx="5413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6" name="Freeform 158"/>
            <p:cNvSpPr>
              <a:spLocks/>
            </p:cNvSpPr>
            <p:nvPr/>
          </p:nvSpPr>
          <p:spPr bwMode="auto">
            <a:xfrm>
              <a:off x="10398128" y="7466006"/>
              <a:ext cx="522288" cy="360363"/>
            </a:xfrm>
            <a:custGeom>
              <a:avLst/>
              <a:gdLst>
                <a:gd name="T0" fmla="*/ 329 w 329"/>
                <a:gd name="T1" fmla="*/ 0 h 227"/>
                <a:gd name="T2" fmla="*/ 43 w 329"/>
                <a:gd name="T3" fmla="*/ 0 h 227"/>
                <a:gd name="T4" fmla="*/ 0 w 329"/>
                <a:gd name="T5" fmla="*/ 227 h 227"/>
                <a:gd name="T6" fmla="*/ 329 w 329"/>
                <a:gd name="T7" fmla="*/ 227 h 227"/>
                <a:gd name="T8" fmla="*/ 329 w 329"/>
                <a:gd name="T9" fmla="*/ 0 h 227"/>
              </a:gdLst>
              <a:ahLst/>
              <a:cxnLst>
                <a:cxn ang="0">
                  <a:pos x="T0" y="T1"/>
                </a:cxn>
                <a:cxn ang="0">
                  <a:pos x="T2" y="T3"/>
                </a:cxn>
                <a:cxn ang="0">
                  <a:pos x="T4" y="T5"/>
                </a:cxn>
                <a:cxn ang="0">
                  <a:pos x="T6" y="T7"/>
                </a:cxn>
                <a:cxn ang="0">
                  <a:pos x="T8" y="T9"/>
                </a:cxn>
              </a:cxnLst>
              <a:rect l="0" t="0" r="r" b="b"/>
              <a:pathLst>
                <a:path w="329" h="227">
                  <a:moveTo>
                    <a:pt x="329" y="0"/>
                  </a:moveTo>
                  <a:lnTo>
                    <a:pt x="43" y="0"/>
                  </a:lnTo>
                  <a:lnTo>
                    <a:pt x="0" y="227"/>
                  </a:lnTo>
                  <a:lnTo>
                    <a:pt x="329" y="227"/>
                  </a:lnTo>
                  <a:lnTo>
                    <a:pt x="329" y="0"/>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7" name="Freeform 159"/>
            <p:cNvSpPr>
              <a:spLocks/>
            </p:cNvSpPr>
            <p:nvPr/>
          </p:nvSpPr>
          <p:spPr bwMode="auto">
            <a:xfrm>
              <a:off x="10398128" y="7466013"/>
              <a:ext cx="522288" cy="360363"/>
            </a:xfrm>
            <a:custGeom>
              <a:avLst/>
              <a:gdLst>
                <a:gd name="T0" fmla="*/ 329 w 329"/>
                <a:gd name="T1" fmla="*/ 0 h 227"/>
                <a:gd name="T2" fmla="*/ 43 w 329"/>
                <a:gd name="T3" fmla="*/ 0 h 227"/>
                <a:gd name="T4" fmla="*/ 0 w 329"/>
                <a:gd name="T5" fmla="*/ 227 h 227"/>
                <a:gd name="T6" fmla="*/ 329 w 329"/>
                <a:gd name="T7" fmla="*/ 227 h 227"/>
                <a:gd name="T8" fmla="*/ 329 w 329"/>
                <a:gd name="T9" fmla="*/ 0 h 227"/>
              </a:gdLst>
              <a:ahLst/>
              <a:cxnLst>
                <a:cxn ang="0">
                  <a:pos x="T0" y="T1"/>
                </a:cxn>
                <a:cxn ang="0">
                  <a:pos x="T2" y="T3"/>
                </a:cxn>
                <a:cxn ang="0">
                  <a:pos x="T4" y="T5"/>
                </a:cxn>
                <a:cxn ang="0">
                  <a:pos x="T6" y="T7"/>
                </a:cxn>
                <a:cxn ang="0">
                  <a:pos x="T8" y="T9"/>
                </a:cxn>
              </a:cxnLst>
              <a:rect l="0" t="0" r="r" b="b"/>
              <a:pathLst>
                <a:path w="329" h="227">
                  <a:moveTo>
                    <a:pt x="329" y="0"/>
                  </a:moveTo>
                  <a:lnTo>
                    <a:pt x="43" y="0"/>
                  </a:lnTo>
                  <a:lnTo>
                    <a:pt x="0" y="227"/>
                  </a:lnTo>
                  <a:lnTo>
                    <a:pt x="329" y="227"/>
                  </a:lnTo>
                  <a:lnTo>
                    <a:pt x="3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38" name="icon 3 : expertise"/>
          <p:cNvPicPr>
            <a:picLocks noChangeAspect="1" noChangeArrowheads="1"/>
          </p:cNvPicPr>
          <p:nvPr/>
        </p:nvPicPr>
        <p:blipFill rotWithShape="1">
          <a:blip r:embed="rId4">
            <a:extLst>
              <a:ext uri="{28A0092B-C50C-407E-A947-70E740481C1C}">
                <a14:useLocalDpi xmlns:a14="http://schemas.microsoft.com/office/drawing/2010/main" val="0"/>
              </a:ext>
            </a:extLst>
          </a:blip>
          <a:srcRect t="-1" b="-5720"/>
          <a:stretch/>
        </p:blipFill>
        <p:spPr bwMode="auto">
          <a:xfrm>
            <a:off x="6673023" y="3457018"/>
            <a:ext cx="1140198" cy="1164170"/>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06223" y="3519977"/>
            <a:ext cx="1038253" cy="1038253"/>
          </a:xfrm>
          <a:prstGeom prst="rect">
            <a:avLst/>
          </a:prstGeom>
          <a:noFill/>
          <a:extLst>
            <a:ext uri="{909E8E84-426E-40dd-AFC4-6F175D3DCCD1}">
              <a14:hiddenFill xmlns:a14="http://schemas.microsoft.com/office/drawing/2010/main">
                <a:solidFill>
                  <a:srgbClr val="FFFFFF"/>
                </a:solidFill>
              </a14:hiddenFill>
            </a:ext>
          </a:extLst>
        </p:spPr>
      </p:pic>
      <p:pic>
        <p:nvPicPr>
          <p:cNvPr id="340"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4184569" y="1882585"/>
            <a:ext cx="675148" cy="115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1" name="Picture 160"/>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485094" y="2153582"/>
            <a:ext cx="1516057" cy="89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65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1834972158"/>
              </p:ext>
            </p:extLst>
          </p:nvPr>
        </p:nvGraphicFramePr>
        <p:xfrm>
          <a:off x="390627" y="1686267"/>
          <a:ext cx="8362746" cy="4419675"/>
        </p:xfrm>
        <a:graphic>
          <a:graphicData uri="http://schemas.openxmlformats.org/drawingml/2006/table">
            <a:tbl>
              <a:tblPr firstRow="1" bandRow="1">
                <a:tableStyleId>{5C22544A-7EE6-4342-B048-85BDC9FD1C3A}</a:tableStyleId>
              </a:tblPr>
              <a:tblGrid>
                <a:gridCol w="2787582"/>
                <a:gridCol w="2787582"/>
                <a:gridCol w="2787582"/>
              </a:tblGrid>
              <a:tr h="1473225">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r>
              <a:tr h="1473225">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r>
              <a:tr h="1473225">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p>
                      <a:endParaRPr lang="en-US" dirty="0"/>
                    </a:p>
                  </a:txBody>
                  <a:tcPr marL="68598" marR="68598">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r>
            </a:tbl>
          </a:graphicData>
        </a:graphic>
      </p:graphicFrame>
      <p:sp>
        <p:nvSpPr>
          <p:cNvPr id="3" name="Title 2"/>
          <p:cNvSpPr>
            <a:spLocks noGrp="1"/>
          </p:cNvSpPr>
          <p:nvPr>
            <p:ph type="title"/>
          </p:nvPr>
        </p:nvSpPr>
        <p:spPr/>
        <p:txBody>
          <a:bodyPr/>
          <a:lstStyle/>
          <a:p>
            <a:r>
              <a:rPr lang="en-US" dirty="0" smtClean="0"/>
              <a:t>Icons</a:t>
            </a:r>
            <a:endParaRPr lang="en-US" dirty="0"/>
          </a:p>
        </p:txBody>
      </p:sp>
      <p:sp>
        <p:nvSpPr>
          <p:cNvPr id="53" name="Text Box 57"/>
          <p:cNvSpPr txBox="1">
            <a:spLocks noChangeArrowheads="1"/>
          </p:cNvSpPr>
          <p:nvPr/>
        </p:nvSpPr>
        <p:spPr bwMode="gray">
          <a:xfrm>
            <a:off x="3262164" y="1761243"/>
            <a:ext cx="1819612"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chemeClr val="bg1"/>
                </a:solidFill>
                <a:latin typeface="+mn-lt"/>
              </a:rPr>
              <a:t>Lower Marketing Costs</a:t>
            </a:r>
            <a:endParaRPr lang="en-US" sz="1200" b="1" dirty="0">
              <a:solidFill>
                <a:schemeClr val="bg1"/>
              </a:solidFill>
              <a:latin typeface="+mn-lt"/>
            </a:endParaRPr>
          </a:p>
        </p:txBody>
      </p:sp>
      <p:sp>
        <p:nvSpPr>
          <p:cNvPr id="222" name="Text Box 57"/>
          <p:cNvSpPr txBox="1">
            <a:spLocks noChangeArrowheads="1"/>
          </p:cNvSpPr>
          <p:nvPr/>
        </p:nvSpPr>
        <p:spPr bwMode="gray">
          <a:xfrm>
            <a:off x="3262163" y="3235656"/>
            <a:ext cx="1565957"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chemeClr val="bg1"/>
                </a:solidFill>
              </a:rPr>
              <a:t>End-to-End Insights</a:t>
            </a:r>
            <a:endParaRPr lang="en-US" sz="1200" b="1" dirty="0">
              <a:solidFill>
                <a:schemeClr val="bg1"/>
              </a:solidFill>
            </a:endParaRPr>
          </a:p>
        </p:txBody>
      </p:sp>
      <p:sp>
        <p:nvSpPr>
          <p:cNvPr id="224" name="Text Box 57"/>
          <p:cNvSpPr txBox="1">
            <a:spLocks noChangeArrowheads="1"/>
          </p:cNvSpPr>
          <p:nvPr/>
        </p:nvSpPr>
        <p:spPr bwMode="gray">
          <a:xfrm>
            <a:off x="456128" y="1761243"/>
            <a:ext cx="2181736"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chemeClr val="bg1"/>
                </a:solidFill>
                <a:latin typeface="+mn-lt"/>
              </a:rPr>
              <a:t>Great Operational Efficiency</a:t>
            </a:r>
            <a:endParaRPr lang="en-US" sz="1200" b="1" dirty="0">
              <a:solidFill>
                <a:schemeClr val="bg1"/>
              </a:solidFill>
              <a:latin typeface="+mn-lt"/>
            </a:endParaRPr>
          </a:p>
        </p:txBody>
      </p:sp>
      <p:sp>
        <p:nvSpPr>
          <p:cNvPr id="225" name="Text Box 57"/>
          <p:cNvSpPr txBox="1">
            <a:spLocks noChangeArrowheads="1"/>
          </p:cNvSpPr>
          <p:nvPr/>
        </p:nvSpPr>
        <p:spPr bwMode="gray">
          <a:xfrm>
            <a:off x="456128" y="3235656"/>
            <a:ext cx="1016378"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chemeClr val="bg1"/>
                </a:solidFill>
              </a:rPr>
              <a:t>Unified View</a:t>
            </a:r>
            <a:endParaRPr lang="en-US" sz="1200" b="1" dirty="0">
              <a:solidFill>
                <a:schemeClr val="bg1"/>
              </a:solidFill>
            </a:endParaRPr>
          </a:p>
        </p:txBody>
      </p:sp>
      <p:sp>
        <p:nvSpPr>
          <p:cNvPr id="227" name="Text Box 57"/>
          <p:cNvSpPr txBox="1">
            <a:spLocks noChangeArrowheads="1"/>
          </p:cNvSpPr>
          <p:nvPr/>
        </p:nvSpPr>
        <p:spPr bwMode="gray">
          <a:xfrm>
            <a:off x="6037809" y="1761243"/>
            <a:ext cx="1038793"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eaLnBrk="0" hangingPunct="0">
              <a:lnSpc>
                <a:spcPct val="100000"/>
              </a:lnSpc>
              <a:buClrTx/>
              <a:buSzTx/>
              <a:buFontTx/>
              <a:buNone/>
            </a:pPr>
            <a:r>
              <a:rPr lang="en-US" sz="1200" b="1" dirty="0" smtClean="0">
                <a:solidFill>
                  <a:schemeClr val="bg1"/>
                </a:solidFill>
                <a:latin typeface="+mn-lt"/>
              </a:rPr>
              <a:t>Wider Scope</a:t>
            </a:r>
            <a:endParaRPr lang="en-US" sz="1200" b="1" dirty="0">
              <a:solidFill>
                <a:schemeClr val="bg1"/>
              </a:solidFill>
              <a:latin typeface="+mn-lt"/>
            </a:endParaRPr>
          </a:p>
        </p:txBody>
      </p:sp>
      <p:sp>
        <p:nvSpPr>
          <p:cNvPr id="24"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a:solidFill>
                  <a:srgbClr val="0079C1"/>
                </a:solidFill>
                <a:latin typeface="HelveticaNeueLT Com 55 Roman" pitchFamily="34" charset="0"/>
              </a:rPr>
              <a:t>Vector style. Enterprise layer.</a:t>
            </a:r>
          </a:p>
        </p:txBody>
      </p:sp>
      <p:grpSp>
        <p:nvGrpSpPr>
          <p:cNvPr id="40" name="Group 39"/>
          <p:cNvGrpSpPr>
            <a:grpSpLocks noChangeAspect="1"/>
          </p:cNvGrpSpPr>
          <p:nvPr/>
        </p:nvGrpSpPr>
        <p:grpSpPr bwMode="white">
          <a:xfrm>
            <a:off x="1412888" y="2116834"/>
            <a:ext cx="1075150" cy="869784"/>
            <a:chOff x="1440435" y="2160030"/>
            <a:chExt cx="2290982" cy="1853378"/>
          </a:xfrm>
        </p:grpSpPr>
        <p:sp>
          <p:nvSpPr>
            <p:cNvPr id="41" name="Freeform 23"/>
            <p:cNvSpPr>
              <a:spLocks noEditPoints="1"/>
            </p:cNvSpPr>
            <p:nvPr/>
          </p:nvSpPr>
          <p:spPr bwMode="white">
            <a:xfrm>
              <a:off x="2234624" y="2521694"/>
              <a:ext cx="1496793" cy="1491714"/>
            </a:xfrm>
            <a:custGeom>
              <a:avLst/>
              <a:gdLst>
                <a:gd name="T0" fmla="*/ 372 w 374"/>
                <a:gd name="T1" fmla="*/ 210 h 373"/>
                <a:gd name="T2" fmla="*/ 336 w 374"/>
                <a:gd name="T3" fmla="*/ 174 h 373"/>
                <a:gd name="T4" fmla="*/ 331 w 374"/>
                <a:gd name="T5" fmla="*/ 144 h 373"/>
                <a:gd name="T6" fmla="*/ 353 w 374"/>
                <a:gd name="T7" fmla="*/ 101 h 373"/>
                <a:gd name="T8" fmla="*/ 305 w 374"/>
                <a:gd name="T9" fmla="*/ 93 h 373"/>
                <a:gd name="T10" fmla="*/ 311 w 374"/>
                <a:gd name="T11" fmla="*/ 46 h 373"/>
                <a:gd name="T12" fmla="*/ 262 w 374"/>
                <a:gd name="T13" fmla="*/ 55 h 373"/>
                <a:gd name="T14" fmla="*/ 234 w 374"/>
                <a:gd name="T15" fmla="*/ 43 h 373"/>
                <a:gd name="T16" fmla="*/ 211 w 374"/>
                <a:gd name="T17" fmla="*/ 0 h 373"/>
                <a:gd name="T18" fmla="*/ 177 w 374"/>
                <a:gd name="T19" fmla="*/ 35 h 373"/>
                <a:gd name="T20" fmla="*/ 143 w 374"/>
                <a:gd name="T21" fmla="*/ 3 h 373"/>
                <a:gd name="T22" fmla="*/ 122 w 374"/>
                <a:gd name="T23" fmla="*/ 49 h 373"/>
                <a:gd name="T24" fmla="*/ 96 w 374"/>
                <a:gd name="T25" fmla="*/ 65 h 373"/>
                <a:gd name="T26" fmla="*/ 47 w 374"/>
                <a:gd name="T27" fmla="*/ 59 h 373"/>
                <a:gd name="T28" fmla="*/ 58 w 374"/>
                <a:gd name="T29" fmla="*/ 107 h 373"/>
                <a:gd name="T30" fmla="*/ 11 w 374"/>
                <a:gd name="T31" fmla="*/ 118 h 373"/>
                <a:gd name="T32" fmla="*/ 37 w 374"/>
                <a:gd name="T33" fmla="*/ 161 h 373"/>
                <a:gd name="T34" fmla="*/ 36 w 374"/>
                <a:gd name="T35" fmla="*/ 191 h 373"/>
                <a:gd name="T36" fmla="*/ 3 w 374"/>
                <a:gd name="T37" fmla="*/ 228 h 373"/>
                <a:gd name="T38" fmla="*/ 49 w 374"/>
                <a:gd name="T39" fmla="*/ 247 h 373"/>
                <a:gd name="T40" fmla="*/ 31 w 374"/>
                <a:gd name="T41" fmla="*/ 291 h 373"/>
                <a:gd name="T42" fmla="*/ 81 w 374"/>
                <a:gd name="T43" fmla="*/ 293 h 373"/>
                <a:gd name="T44" fmla="*/ 105 w 374"/>
                <a:gd name="T45" fmla="*/ 312 h 373"/>
                <a:gd name="T46" fmla="*/ 117 w 374"/>
                <a:gd name="T47" fmla="*/ 360 h 373"/>
                <a:gd name="T48" fmla="*/ 158 w 374"/>
                <a:gd name="T49" fmla="*/ 333 h 373"/>
                <a:gd name="T50" fmla="*/ 184 w 374"/>
                <a:gd name="T51" fmla="*/ 373 h 373"/>
                <a:gd name="T52" fmla="*/ 215 w 374"/>
                <a:gd name="T53" fmla="*/ 333 h 373"/>
                <a:gd name="T54" fmla="*/ 244 w 374"/>
                <a:gd name="T55" fmla="*/ 324 h 373"/>
                <a:gd name="T56" fmla="*/ 290 w 374"/>
                <a:gd name="T57" fmla="*/ 341 h 373"/>
                <a:gd name="T58" fmla="*/ 292 w 374"/>
                <a:gd name="T59" fmla="*/ 292 h 373"/>
                <a:gd name="T60" fmla="*/ 339 w 374"/>
                <a:gd name="T61" fmla="*/ 293 h 373"/>
                <a:gd name="T62" fmla="*/ 324 w 374"/>
                <a:gd name="T63" fmla="*/ 245 h 373"/>
                <a:gd name="T64" fmla="*/ 333 w 374"/>
                <a:gd name="T65" fmla="*/ 216 h 373"/>
                <a:gd name="T66" fmla="*/ 261 w 374"/>
                <a:gd name="T67" fmla="*/ 262 h 373"/>
                <a:gd name="T68" fmla="*/ 166 w 374"/>
                <a:gd name="T69" fmla="*/ 291 h 373"/>
                <a:gd name="T70" fmla="*/ 88 w 374"/>
                <a:gd name="T71" fmla="*/ 229 h 373"/>
                <a:gd name="T72" fmla="*/ 94 w 374"/>
                <a:gd name="T73" fmla="*/ 130 h 373"/>
                <a:gd name="T74" fmla="*/ 180 w 374"/>
                <a:gd name="T75" fmla="*/ 78 h 373"/>
                <a:gd name="T76" fmla="*/ 271 w 374"/>
                <a:gd name="T77" fmla="*/ 120 h 373"/>
                <a:gd name="T78" fmla="*/ 288 w 374"/>
                <a:gd name="T79" fmla="*/ 21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4" h="373">
                  <a:moveTo>
                    <a:pt x="333" y="216"/>
                  </a:moveTo>
                  <a:cubicBezTo>
                    <a:pt x="346" y="215"/>
                    <a:pt x="359" y="213"/>
                    <a:pt x="372" y="210"/>
                  </a:cubicBezTo>
                  <a:cubicBezTo>
                    <a:pt x="373" y="202"/>
                    <a:pt x="374" y="195"/>
                    <a:pt x="373" y="188"/>
                  </a:cubicBezTo>
                  <a:cubicBezTo>
                    <a:pt x="361" y="182"/>
                    <a:pt x="349" y="178"/>
                    <a:pt x="336" y="174"/>
                  </a:cubicBezTo>
                  <a:cubicBezTo>
                    <a:pt x="335" y="169"/>
                    <a:pt x="335" y="164"/>
                    <a:pt x="334" y="159"/>
                  </a:cubicBezTo>
                  <a:cubicBezTo>
                    <a:pt x="333" y="154"/>
                    <a:pt x="332" y="149"/>
                    <a:pt x="331" y="144"/>
                  </a:cubicBezTo>
                  <a:cubicBezTo>
                    <a:pt x="341" y="137"/>
                    <a:pt x="352" y="129"/>
                    <a:pt x="362" y="120"/>
                  </a:cubicBezTo>
                  <a:cubicBezTo>
                    <a:pt x="359" y="114"/>
                    <a:pt x="357" y="107"/>
                    <a:pt x="353" y="101"/>
                  </a:cubicBezTo>
                  <a:cubicBezTo>
                    <a:pt x="339" y="101"/>
                    <a:pt x="326" y="103"/>
                    <a:pt x="314" y="106"/>
                  </a:cubicBezTo>
                  <a:cubicBezTo>
                    <a:pt x="311" y="101"/>
                    <a:pt x="308" y="97"/>
                    <a:pt x="305" y="93"/>
                  </a:cubicBezTo>
                  <a:cubicBezTo>
                    <a:pt x="301" y="90"/>
                    <a:pt x="299" y="85"/>
                    <a:pt x="295" y="82"/>
                  </a:cubicBezTo>
                  <a:cubicBezTo>
                    <a:pt x="301" y="70"/>
                    <a:pt x="307" y="59"/>
                    <a:pt x="311" y="46"/>
                  </a:cubicBezTo>
                  <a:cubicBezTo>
                    <a:pt x="306" y="41"/>
                    <a:pt x="301" y="37"/>
                    <a:pt x="295" y="33"/>
                  </a:cubicBezTo>
                  <a:cubicBezTo>
                    <a:pt x="283" y="40"/>
                    <a:pt x="272" y="47"/>
                    <a:pt x="262" y="55"/>
                  </a:cubicBezTo>
                  <a:cubicBezTo>
                    <a:pt x="257" y="53"/>
                    <a:pt x="253" y="51"/>
                    <a:pt x="248" y="49"/>
                  </a:cubicBezTo>
                  <a:cubicBezTo>
                    <a:pt x="244" y="47"/>
                    <a:pt x="239" y="45"/>
                    <a:pt x="234" y="43"/>
                  </a:cubicBezTo>
                  <a:cubicBezTo>
                    <a:pt x="234" y="30"/>
                    <a:pt x="234" y="17"/>
                    <a:pt x="232" y="4"/>
                  </a:cubicBezTo>
                  <a:cubicBezTo>
                    <a:pt x="225" y="2"/>
                    <a:pt x="218" y="1"/>
                    <a:pt x="211" y="0"/>
                  </a:cubicBezTo>
                  <a:cubicBezTo>
                    <a:pt x="204" y="11"/>
                    <a:pt x="198" y="23"/>
                    <a:pt x="193" y="35"/>
                  </a:cubicBezTo>
                  <a:cubicBezTo>
                    <a:pt x="177" y="35"/>
                    <a:pt x="177" y="35"/>
                    <a:pt x="177" y="35"/>
                  </a:cubicBezTo>
                  <a:cubicBezTo>
                    <a:pt x="162" y="37"/>
                    <a:pt x="162" y="37"/>
                    <a:pt x="162" y="37"/>
                  </a:cubicBezTo>
                  <a:cubicBezTo>
                    <a:pt x="157" y="25"/>
                    <a:pt x="150" y="14"/>
                    <a:pt x="143" y="3"/>
                  </a:cubicBezTo>
                  <a:cubicBezTo>
                    <a:pt x="136" y="5"/>
                    <a:pt x="129" y="7"/>
                    <a:pt x="122" y="9"/>
                  </a:cubicBezTo>
                  <a:cubicBezTo>
                    <a:pt x="121" y="23"/>
                    <a:pt x="121" y="36"/>
                    <a:pt x="122" y="49"/>
                  </a:cubicBezTo>
                  <a:cubicBezTo>
                    <a:pt x="117" y="51"/>
                    <a:pt x="113" y="54"/>
                    <a:pt x="109" y="56"/>
                  </a:cubicBezTo>
                  <a:cubicBezTo>
                    <a:pt x="104" y="59"/>
                    <a:pt x="100" y="62"/>
                    <a:pt x="96" y="65"/>
                  </a:cubicBezTo>
                  <a:cubicBezTo>
                    <a:pt x="86" y="57"/>
                    <a:pt x="75" y="50"/>
                    <a:pt x="63" y="44"/>
                  </a:cubicBezTo>
                  <a:cubicBezTo>
                    <a:pt x="57" y="48"/>
                    <a:pt x="53" y="54"/>
                    <a:pt x="47" y="59"/>
                  </a:cubicBezTo>
                  <a:cubicBezTo>
                    <a:pt x="53" y="72"/>
                    <a:pt x="59" y="84"/>
                    <a:pt x="66" y="95"/>
                  </a:cubicBezTo>
                  <a:cubicBezTo>
                    <a:pt x="63" y="98"/>
                    <a:pt x="60" y="103"/>
                    <a:pt x="58" y="107"/>
                  </a:cubicBezTo>
                  <a:cubicBezTo>
                    <a:pt x="55" y="111"/>
                    <a:pt x="53" y="116"/>
                    <a:pt x="50" y="120"/>
                  </a:cubicBezTo>
                  <a:cubicBezTo>
                    <a:pt x="38" y="118"/>
                    <a:pt x="25" y="117"/>
                    <a:pt x="11" y="118"/>
                  </a:cubicBezTo>
                  <a:cubicBezTo>
                    <a:pt x="8" y="124"/>
                    <a:pt x="7" y="131"/>
                    <a:pt x="5" y="138"/>
                  </a:cubicBezTo>
                  <a:cubicBezTo>
                    <a:pt x="15" y="146"/>
                    <a:pt x="26" y="154"/>
                    <a:pt x="37" y="161"/>
                  </a:cubicBezTo>
                  <a:cubicBezTo>
                    <a:pt x="37" y="166"/>
                    <a:pt x="37" y="171"/>
                    <a:pt x="36" y="176"/>
                  </a:cubicBezTo>
                  <a:cubicBezTo>
                    <a:pt x="35" y="181"/>
                    <a:pt x="36" y="186"/>
                    <a:pt x="36" y="191"/>
                  </a:cubicBezTo>
                  <a:cubicBezTo>
                    <a:pt x="23" y="195"/>
                    <a:pt x="12" y="200"/>
                    <a:pt x="0" y="206"/>
                  </a:cubicBezTo>
                  <a:cubicBezTo>
                    <a:pt x="0" y="214"/>
                    <a:pt x="2" y="221"/>
                    <a:pt x="3" y="228"/>
                  </a:cubicBezTo>
                  <a:cubicBezTo>
                    <a:pt x="16" y="230"/>
                    <a:pt x="30" y="232"/>
                    <a:pt x="43" y="232"/>
                  </a:cubicBezTo>
                  <a:cubicBezTo>
                    <a:pt x="44" y="237"/>
                    <a:pt x="47" y="242"/>
                    <a:pt x="49" y="247"/>
                  </a:cubicBezTo>
                  <a:cubicBezTo>
                    <a:pt x="50" y="251"/>
                    <a:pt x="53" y="256"/>
                    <a:pt x="55" y="260"/>
                  </a:cubicBezTo>
                  <a:cubicBezTo>
                    <a:pt x="47" y="270"/>
                    <a:pt x="38" y="280"/>
                    <a:pt x="31" y="291"/>
                  </a:cubicBezTo>
                  <a:cubicBezTo>
                    <a:pt x="35" y="297"/>
                    <a:pt x="39" y="302"/>
                    <a:pt x="44" y="308"/>
                  </a:cubicBezTo>
                  <a:cubicBezTo>
                    <a:pt x="57" y="304"/>
                    <a:pt x="70" y="299"/>
                    <a:pt x="81" y="293"/>
                  </a:cubicBezTo>
                  <a:cubicBezTo>
                    <a:pt x="85" y="297"/>
                    <a:pt x="89" y="300"/>
                    <a:pt x="93" y="303"/>
                  </a:cubicBezTo>
                  <a:cubicBezTo>
                    <a:pt x="96" y="306"/>
                    <a:pt x="101" y="309"/>
                    <a:pt x="105" y="312"/>
                  </a:cubicBezTo>
                  <a:cubicBezTo>
                    <a:pt x="101" y="325"/>
                    <a:pt x="99" y="338"/>
                    <a:pt x="97" y="351"/>
                  </a:cubicBezTo>
                  <a:cubicBezTo>
                    <a:pt x="104" y="354"/>
                    <a:pt x="110" y="357"/>
                    <a:pt x="117" y="360"/>
                  </a:cubicBezTo>
                  <a:cubicBezTo>
                    <a:pt x="127" y="351"/>
                    <a:pt x="136" y="340"/>
                    <a:pt x="144" y="330"/>
                  </a:cubicBezTo>
                  <a:cubicBezTo>
                    <a:pt x="148" y="331"/>
                    <a:pt x="153" y="332"/>
                    <a:pt x="158" y="333"/>
                  </a:cubicBezTo>
                  <a:cubicBezTo>
                    <a:pt x="163" y="334"/>
                    <a:pt x="168" y="335"/>
                    <a:pt x="173" y="335"/>
                  </a:cubicBezTo>
                  <a:cubicBezTo>
                    <a:pt x="176" y="348"/>
                    <a:pt x="180" y="360"/>
                    <a:pt x="184" y="373"/>
                  </a:cubicBezTo>
                  <a:cubicBezTo>
                    <a:pt x="192" y="373"/>
                    <a:pt x="199" y="373"/>
                    <a:pt x="206" y="372"/>
                  </a:cubicBezTo>
                  <a:cubicBezTo>
                    <a:pt x="210" y="359"/>
                    <a:pt x="213" y="346"/>
                    <a:pt x="215" y="333"/>
                  </a:cubicBezTo>
                  <a:cubicBezTo>
                    <a:pt x="220" y="332"/>
                    <a:pt x="225" y="331"/>
                    <a:pt x="230" y="329"/>
                  </a:cubicBezTo>
                  <a:cubicBezTo>
                    <a:pt x="235" y="328"/>
                    <a:pt x="240" y="326"/>
                    <a:pt x="244" y="324"/>
                  </a:cubicBezTo>
                  <a:cubicBezTo>
                    <a:pt x="253" y="334"/>
                    <a:pt x="262" y="344"/>
                    <a:pt x="272" y="352"/>
                  </a:cubicBezTo>
                  <a:cubicBezTo>
                    <a:pt x="278" y="348"/>
                    <a:pt x="285" y="345"/>
                    <a:pt x="290" y="341"/>
                  </a:cubicBezTo>
                  <a:cubicBezTo>
                    <a:pt x="288" y="328"/>
                    <a:pt x="285" y="315"/>
                    <a:pt x="281" y="302"/>
                  </a:cubicBezTo>
                  <a:cubicBezTo>
                    <a:pt x="284" y="299"/>
                    <a:pt x="289" y="296"/>
                    <a:pt x="292" y="292"/>
                  </a:cubicBezTo>
                  <a:cubicBezTo>
                    <a:pt x="296" y="289"/>
                    <a:pt x="299" y="285"/>
                    <a:pt x="302" y="281"/>
                  </a:cubicBezTo>
                  <a:cubicBezTo>
                    <a:pt x="314" y="286"/>
                    <a:pt x="327" y="290"/>
                    <a:pt x="339" y="293"/>
                  </a:cubicBezTo>
                  <a:cubicBezTo>
                    <a:pt x="343" y="287"/>
                    <a:pt x="348" y="281"/>
                    <a:pt x="351" y="275"/>
                  </a:cubicBezTo>
                  <a:cubicBezTo>
                    <a:pt x="343" y="264"/>
                    <a:pt x="334" y="254"/>
                    <a:pt x="324" y="245"/>
                  </a:cubicBezTo>
                  <a:cubicBezTo>
                    <a:pt x="326" y="240"/>
                    <a:pt x="328" y="236"/>
                    <a:pt x="329" y="231"/>
                  </a:cubicBezTo>
                  <a:cubicBezTo>
                    <a:pt x="331" y="226"/>
                    <a:pt x="332" y="221"/>
                    <a:pt x="333" y="216"/>
                  </a:cubicBezTo>
                  <a:close/>
                  <a:moveTo>
                    <a:pt x="288" y="218"/>
                  </a:moveTo>
                  <a:cubicBezTo>
                    <a:pt x="283" y="234"/>
                    <a:pt x="274" y="249"/>
                    <a:pt x="261" y="262"/>
                  </a:cubicBezTo>
                  <a:cubicBezTo>
                    <a:pt x="249" y="274"/>
                    <a:pt x="234" y="283"/>
                    <a:pt x="218" y="288"/>
                  </a:cubicBezTo>
                  <a:cubicBezTo>
                    <a:pt x="201" y="293"/>
                    <a:pt x="183" y="294"/>
                    <a:pt x="166" y="291"/>
                  </a:cubicBezTo>
                  <a:cubicBezTo>
                    <a:pt x="149" y="288"/>
                    <a:pt x="133" y="280"/>
                    <a:pt x="120" y="270"/>
                  </a:cubicBezTo>
                  <a:cubicBezTo>
                    <a:pt x="106" y="259"/>
                    <a:pt x="95" y="245"/>
                    <a:pt x="88" y="229"/>
                  </a:cubicBezTo>
                  <a:cubicBezTo>
                    <a:pt x="81" y="213"/>
                    <a:pt x="77" y="196"/>
                    <a:pt x="79" y="178"/>
                  </a:cubicBezTo>
                  <a:cubicBezTo>
                    <a:pt x="80" y="161"/>
                    <a:pt x="85" y="144"/>
                    <a:pt x="94" y="130"/>
                  </a:cubicBezTo>
                  <a:cubicBezTo>
                    <a:pt x="104" y="115"/>
                    <a:pt x="116" y="102"/>
                    <a:pt x="131" y="93"/>
                  </a:cubicBezTo>
                  <a:cubicBezTo>
                    <a:pt x="146" y="84"/>
                    <a:pt x="163" y="79"/>
                    <a:pt x="180" y="78"/>
                  </a:cubicBezTo>
                  <a:cubicBezTo>
                    <a:pt x="197" y="77"/>
                    <a:pt x="215" y="81"/>
                    <a:pt x="230" y="88"/>
                  </a:cubicBezTo>
                  <a:cubicBezTo>
                    <a:pt x="246" y="95"/>
                    <a:pt x="260" y="106"/>
                    <a:pt x="271" y="120"/>
                  </a:cubicBezTo>
                  <a:cubicBezTo>
                    <a:pt x="281" y="133"/>
                    <a:pt x="288" y="150"/>
                    <a:pt x="291" y="166"/>
                  </a:cubicBezTo>
                  <a:cubicBezTo>
                    <a:pt x="295" y="184"/>
                    <a:pt x="293" y="201"/>
                    <a:pt x="288" y="218"/>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2" name="Freeform 25"/>
            <p:cNvSpPr>
              <a:spLocks noEditPoints="1"/>
            </p:cNvSpPr>
            <p:nvPr/>
          </p:nvSpPr>
          <p:spPr bwMode="white">
            <a:xfrm>
              <a:off x="1440435" y="2160030"/>
              <a:ext cx="1013201" cy="1015763"/>
            </a:xfrm>
            <a:custGeom>
              <a:avLst/>
              <a:gdLst>
                <a:gd name="T0" fmla="*/ 308 w 335"/>
                <a:gd name="T1" fmla="*/ 185 h 336"/>
                <a:gd name="T2" fmla="*/ 334 w 335"/>
                <a:gd name="T3" fmla="*/ 178 h 336"/>
                <a:gd name="T4" fmla="*/ 333 w 335"/>
                <a:gd name="T5" fmla="*/ 140 h 336"/>
                <a:gd name="T6" fmla="*/ 305 w 335"/>
                <a:gd name="T7" fmla="*/ 135 h 336"/>
                <a:gd name="T8" fmla="*/ 301 w 335"/>
                <a:gd name="T9" fmla="*/ 120 h 336"/>
                <a:gd name="T10" fmla="*/ 295 w 335"/>
                <a:gd name="T11" fmla="*/ 106 h 336"/>
                <a:gd name="T12" fmla="*/ 313 w 335"/>
                <a:gd name="T13" fmla="*/ 85 h 336"/>
                <a:gd name="T14" fmla="*/ 291 w 335"/>
                <a:gd name="T15" fmla="*/ 55 h 336"/>
                <a:gd name="T16" fmla="*/ 266 w 335"/>
                <a:gd name="T17" fmla="*/ 66 h 336"/>
                <a:gd name="T18" fmla="*/ 254 w 335"/>
                <a:gd name="T19" fmla="*/ 55 h 336"/>
                <a:gd name="T20" fmla="*/ 241 w 335"/>
                <a:gd name="T21" fmla="*/ 46 h 336"/>
                <a:gd name="T22" fmla="*/ 246 w 335"/>
                <a:gd name="T23" fmla="*/ 19 h 336"/>
                <a:gd name="T24" fmla="*/ 210 w 335"/>
                <a:gd name="T25" fmla="*/ 5 h 336"/>
                <a:gd name="T26" fmla="*/ 195 w 335"/>
                <a:gd name="T27" fmla="*/ 28 h 336"/>
                <a:gd name="T28" fmla="*/ 180 w 335"/>
                <a:gd name="T29" fmla="*/ 26 h 336"/>
                <a:gd name="T30" fmla="*/ 164 w 335"/>
                <a:gd name="T31" fmla="*/ 25 h 336"/>
                <a:gd name="T32" fmla="*/ 153 w 335"/>
                <a:gd name="T33" fmla="*/ 0 h 336"/>
                <a:gd name="T34" fmla="*/ 115 w 335"/>
                <a:gd name="T35" fmla="*/ 7 h 336"/>
                <a:gd name="T36" fmla="*/ 115 w 335"/>
                <a:gd name="T37" fmla="*/ 35 h 336"/>
                <a:gd name="T38" fmla="*/ 101 w 335"/>
                <a:gd name="T39" fmla="*/ 41 h 336"/>
                <a:gd name="T40" fmla="*/ 87 w 335"/>
                <a:gd name="T41" fmla="*/ 49 h 336"/>
                <a:gd name="T42" fmla="*/ 64 w 335"/>
                <a:gd name="T43" fmla="*/ 34 h 336"/>
                <a:gd name="T44" fmla="*/ 37 w 335"/>
                <a:gd name="T45" fmla="*/ 60 h 336"/>
                <a:gd name="T46" fmla="*/ 51 w 335"/>
                <a:gd name="T47" fmla="*/ 84 h 336"/>
                <a:gd name="T48" fmla="*/ 43 w 335"/>
                <a:gd name="T49" fmla="*/ 97 h 336"/>
                <a:gd name="T50" fmla="*/ 36 w 335"/>
                <a:gd name="T51" fmla="*/ 111 h 336"/>
                <a:gd name="T52" fmla="*/ 9 w 335"/>
                <a:gd name="T53" fmla="*/ 110 h 336"/>
                <a:gd name="T54" fmla="*/ 0 w 335"/>
                <a:gd name="T55" fmla="*/ 147 h 336"/>
                <a:gd name="T56" fmla="*/ 24 w 335"/>
                <a:gd name="T57" fmla="*/ 159 h 336"/>
                <a:gd name="T58" fmla="*/ 24 w 335"/>
                <a:gd name="T59" fmla="*/ 175 h 336"/>
                <a:gd name="T60" fmla="*/ 26 w 335"/>
                <a:gd name="T61" fmla="*/ 190 h 336"/>
                <a:gd name="T62" fmla="*/ 2 w 335"/>
                <a:gd name="T63" fmla="*/ 205 h 336"/>
                <a:gd name="T64" fmla="*/ 15 w 335"/>
                <a:gd name="T65" fmla="*/ 241 h 336"/>
                <a:gd name="T66" fmla="*/ 42 w 335"/>
                <a:gd name="T67" fmla="*/ 237 h 336"/>
                <a:gd name="T68" fmla="*/ 51 w 335"/>
                <a:gd name="T69" fmla="*/ 251 h 336"/>
                <a:gd name="T70" fmla="*/ 61 w 335"/>
                <a:gd name="T71" fmla="*/ 263 h 336"/>
                <a:gd name="T72" fmla="*/ 49 w 335"/>
                <a:gd name="T73" fmla="*/ 287 h 336"/>
                <a:gd name="T74" fmla="*/ 79 w 335"/>
                <a:gd name="T75" fmla="*/ 311 h 336"/>
                <a:gd name="T76" fmla="*/ 100 w 335"/>
                <a:gd name="T77" fmla="*/ 293 h 336"/>
                <a:gd name="T78" fmla="*/ 114 w 335"/>
                <a:gd name="T79" fmla="*/ 300 h 336"/>
                <a:gd name="T80" fmla="*/ 129 w 335"/>
                <a:gd name="T81" fmla="*/ 305 h 336"/>
                <a:gd name="T82" fmla="*/ 132 w 335"/>
                <a:gd name="T83" fmla="*/ 332 h 336"/>
                <a:gd name="T84" fmla="*/ 170 w 335"/>
                <a:gd name="T85" fmla="*/ 336 h 336"/>
                <a:gd name="T86" fmla="*/ 179 w 335"/>
                <a:gd name="T87" fmla="*/ 309 h 336"/>
                <a:gd name="T88" fmla="*/ 194 w 335"/>
                <a:gd name="T89" fmla="*/ 307 h 336"/>
                <a:gd name="T90" fmla="*/ 209 w 335"/>
                <a:gd name="T91" fmla="*/ 303 h 336"/>
                <a:gd name="T92" fmla="*/ 227 w 335"/>
                <a:gd name="T93" fmla="*/ 324 h 336"/>
                <a:gd name="T94" fmla="*/ 261 w 335"/>
                <a:gd name="T95" fmla="*/ 307 h 336"/>
                <a:gd name="T96" fmla="*/ 253 w 335"/>
                <a:gd name="T97" fmla="*/ 280 h 336"/>
                <a:gd name="T98" fmla="*/ 265 w 335"/>
                <a:gd name="T99" fmla="*/ 270 h 336"/>
                <a:gd name="T100" fmla="*/ 276 w 335"/>
                <a:gd name="T101" fmla="*/ 259 h 336"/>
                <a:gd name="T102" fmla="*/ 302 w 335"/>
                <a:gd name="T103" fmla="*/ 267 h 336"/>
                <a:gd name="T104" fmla="*/ 321 w 335"/>
                <a:gd name="T105" fmla="*/ 234 h 336"/>
                <a:gd name="T106" fmla="*/ 301 w 335"/>
                <a:gd name="T107" fmla="*/ 216 h 336"/>
                <a:gd name="T108" fmla="*/ 305 w 335"/>
                <a:gd name="T109" fmla="*/ 200 h 336"/>
                <a:gd name="T110" fmla="*/ 308 w 335"/>
                <a:gd name="T111" fmla="*/ 185 h 336"/>
                <a:gd name="T112" fmla="*/ 167 w 335"/>
                <a:gd name="T113" fmla="*/ 271 h 336"/>
                <a:gd name="T114" fmla="*/ 64 w 335"/>
                <a:gd name="T115" fmla="*/ 168 h 336"/>
                <a:gd name="T116" fmla="*/ 167 w 335"/>
                <a:gd name="T117" fmla="*/ 65 h 336"/>
                <a:gd name="T118" fmla="*/ 270 w 335"/>
                <a:gd name="T119" fmla="*/ 168 h 336"/>
                <a:gd name="T120" fmla="*/ 167 w 335"/>
                <a:gd name="T121" fmla="*/ 27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5" h="336">
                  <a:moveTo>
                    <a:pt x="308" y="185"/>
                  </a:moveTo>
                  <a:cubicBezTo>
                    <a:pt x="317" y="183"/>
                    <a:pt x="326" y="181"/>
                    <a:pt x="334" y="178"/>
                  </a:cubicBezTo>
                  <a:cubicBezTo>
                    <a:pt x="335" y="165"/>
                    <a:pt x="335" y="152"/>
                    <a:pt x="333" y="140"/>
                  </a:cubicBezTo>
                  <a:cubicBezTo>
                    <a:pt x="323" y="138"/>
                    <a:pt x="315" y="136"/>
                    <a:pt x="305" y="135"/>
                  </a:cubicBezTo>
                  <a:cubicBezTo>
                    <a:pt x="304" y="130"/>
                    <a:pt x="303" y="125"/>
                    <a:pt x="301" y="120"/>
                  </a:cubicBezTo>
                  <a:cubicBezTo>
                    <a:pt x="299" y="116"/>
                    <a:pt x="297" y="111"/>
                    <a:pt x="295" y="106"/>
                  </a:cubicBezTo>
                  <a:cubicBezTo>
                    <a:pt x="301" y="100"/>
                    <a:pt x="308" y="93"/>
                    <a:pt x="313" y="85"/>
                  </a:cubicBezTo>
                  <a:cubicBezTo>
                    <a:pt x="307" y="75"/>
                    <a:pt x="300" y="64"/>
                    <a:pt x="291" y="55"/>
                  </a:cubicBezTo>
                  <a:cubicBezTo>
                    <a:pt x="282" y="58"/>
                    <a:pt x="274" y="61"/>
                    <a:pt x="266" y="66"/>
                  </a:cubicBezTo>
                  <a:cubicBezTo>
                    <a:pt x="262" y="62"/>
                    <a:pt x="258" y="58"/>
                    <a:pt x="254" y="55"/>
                  </a:cubicBezTo>
                  <a:cubicBezTo>
                    <a:pt x="250" y="52"/>
                    <a:pt x="246" y="49"/>
                    <a:pt x="241" y="46"/>
                  </a:cubicBezTo>
                  <a:cubicBezTo>
                    <a:pt x="244" y="37"/>
                    <a:pt x="245" y="28"/>
                    <a:pt x="246" y="19"/>
                  </a:cubicBezTo>
                  <a:cubicBezTo>
                    <a:pt x="235" y="13"/>
                    <a:pt x="223" y="9"/>
                    <a:pt x="210" y="5"/>
                  </a:cubicBezTo>
                  <a:cubicBezTo>
                    <a:pt x="205" y="13"/>
                    <a:pt x="200" y="20"/>
                    <a:pt x="195" y="28"/>
                  </a:cubicBezTo>
                  <a:cubicBezTo>
                    <a:pt x="190" y="27"/>
                    <a:pt x="185" y="26"/>
                    <a:pt x="180" y="26"/>
                  </a:cubicBezTo>
                  <a:cubicBezTo>
                    <a:pt x="174" y="25"/>
                    <a:pt x="169" y="25"/>
                    <a:pt x="164" y="25"/>
                  </a:cubicBezTo>
                  <a:cubicBezTo>
                    <a:pt x="161" y="17"/>
                    <a:pt x="157" y="8"/>
                    <a:pt x="153" y="0"/>
                  </a:cubicBezTo>
                  <a:cubicBezTo>
                    <a:pt x="140" y="1"/>
                    <a:pt x="128" y="4"/>
                    <a:pt x="115" y="7"/>
                  </a:cubicBezTo>
                  <a:cubicBezTo>
                    <a:pt x="115" y="16"/>
                    <a:pt x="115" y="26"/>
                    <a:pt x="115" y="35"/>
                  </a:cubicBezTo>
                  <a:cubicBezTo>
                    <a:pt x="110" y="36"/>
                    <a:pt x="106" y="39"/>
                    <a:pt x="101" y="41"/>
                  </a:cubicBezTo>
                  <a:cubicBezTo>
                    <a:pt x="96" y="43"/>
                    <a:pt x="92" y="46"/>
                    <a:pt x="87" y="49"/>
                  </a:cubicBezTo>
                  <a:cubicBezTo>
                    <a:pt x="80" y="44"/>
                    <a:pt x="73" y="39"/>
                    <a:pt x="64" y="34"/>
                  </a:cubicBezTo>
                  <a:cubicBezTo>
                    <a:pt x="54" y="41"/>
                    <a:pt x="45" y="51"/>
                    <a:pt x="37" y="60"/>
                  </a:cubicBezTo>
                  <a:cubicBezTo>
                    <a:pt x="41" y="68"/>
                    <a:pt x="46" y="76"/>
                    <a:pt x="51" y="84"/>
                  </a:cubicBezTo>
                  <a:cubicBezTo>
                    <a:pt x="48" y="88"/>
                    <a:pt x="45" y="92"/>
                    <a:pt x="43" y="97"/>
                  </a:cubicBezTo>
                  <a:cubicBezTo>
                    <a:pt x="40" y="101"/>
                    <a:pt x="38" y="106"/>
                    <a:pt x="36" y="111"/>
                  </a:cubicBezTo>
                  <a:cubicBezTo>
                    <a:pt x="27" y="110"/>
                    <a:pt x="18" y="110"/>
                    <a:pt x="9" y="110"/>
                  </a:cubicBezTo>
                  <a:cubicBezTo>
                    <a:pt x="4" y="122"/>
                    <a:pt x="1" y="135"/>
                    <a:pt x="0" y="147"/>
                  </a:cubicBezTo>
                  <a:cubicBezTo>
                    <a:pt x="8" y="152"/>
                    <a:pt x="16" y="156"/>
                    <a:pt x="24" y="159"/>
                  </a:cubicBezTo>
                  <a:cubicBezTo>
                    <a:pt x="24" y="164"/>
                    <a:pt x="24" y="170"/>
                    <a:pt x="24" y="175"/>
                  </a:cubicBezTo>
                  <a:cubicBezTo>
                    <a:pt x="24" y="180"/>
                    <a:pt x="25" y="185"/>
                    <a:pt x="26" y="190"/>
                  </a:cubicBezTo>
                  <a:cubicBezTo>
                    <a:pt x="18" y="194"/>
                    <a:pt x="10" y="199"/>
                    <a:pt x="2" y="205"/>
                  </a:cubicBezTo>
                  <a:cubicBezTo>
                    <a:pt x="5" y="217"/>
                    <a:pt x="9" y="229"/>
                    <a:pt x="15" y="241"/>
                  </a:cubicBezTo>
                  <a:cubicBezTo>
                    <a:pt x="25" y="240"/>
                    <a:pt x="33" y="239"/>
                    <a:pt x="42" y="237"/>
                  </a:cubicBezTo>
                  <a:cubicBezTo>
                    <a:pt x="45" y="242"/>
                    <a:pt x="48" y="246"/>
                    <a:pt x="51" y="251"/>
                  </a:cubicBezTo>
                  <a:cubicBezTo>
                    <a:pt x="54" y="255"/>
                    <a:pt x="57" y="259"/>
                    <a:pt x="61" y="263"/>
                  </a:cubicBezTo>
                  <a:cubicBezTo>
                    <a:pt x="56" y="271"/>
                    <a:pt x="52" y="279"/>
                    <a:pt x="49" y="287"/>
                  </a:cubicBezTo>
                  <a:cubicBezTo>
                    <a:pt x="58" y="296"/>
                    <a:pt x="68" y="304"/>
                    <a:pt x="79" y="311"/>
                  </a:cubicBezTo>
                  <a:cubicBezTo>
                    <a:pt x="86" y="305"/>
                    <a:pt x="93" y="299"/>
                    <a:pt x="100" y="293"/>
                  </a:cubicBezTo>
                  <a:cubicBezTo>
                    <a:pt x="105" y="296"/>
                    <a:pt x="109" y="298"/>
                    <a:pt x="114" y="300"/>
                  </a:cubicBezTo>
                  <a:cubicBezTo>
                    <a:pt x="119" y="301"/>
                    <a:pt x="124" y="304"/>
                    <a:pt x="129" y="305"/>
                  </a:cubicBezTo>
                  <a:cubicBezTo>
                    <a:pt x="130" y="314"/>
                    <a:pt x="131" y="323"/>
                    <a:pt x="132" y="332"/>
                  </a:cubicBezTo>
                  <a:cubicBezTo>
                    <a:pt x="145" y="335"/>
                    <a:pt x="157" y="336"/>
                    <a:pt x="170" y="336"/>
                  </a:cubicBezTo>
                  <a:cubicBezTo>
                    <a:pt x="174" y="327"/>
                    <a:pt x="176" y="318"/>
                    <a:pt x="179" y="309"/>
                  </a:cubicBezTo>
                  <a:cubicBezTo>
                    <a:pt x="184" y="309"/>
                    <a:pt x="189" y="308"/>
                    <a:pt x="194" y="307"/>
                  </a:cubicBezTo>
                  <a:cubicBezTo>
                    <a:pt x="199" y="306"/>
                    <a:pt x="204" y="305"/>
                    <a:pt x="209" y="303"/>
                  </a:cubicBezTo>
                  <a:cubicBezTo>
                    <a:pt x="215" y="311"/>
                    <a:pt x="220" y="318"/>
                    <a:pt x="227" y="324"/>
                  </a:cubicBezTo>
                  <a:cubicBezTo>
                    <a:pt x="239" y="320"/>
                    <a:pt x="250" y="314"/>
                    <a:pt x="261" y="307"/>
                  </a:cubicBezTo>
                  <a:cubicBezTo>
                    <a:pt x="259" y="298"/>
                    <a:pt x="256" y="289"/>
                    <a:pt x="253" y="280"/>
                  </a:cubicBezTo>
                  <a:cubicBezTo>
                    <a:pt x="258" y="277"/>
                    <a:pt x="262" y="274"/>
                    <a:pt x="265" y="270"/>
                  </a:cubicBezTo>
                  <a:cubicBezTo>
                    <a:pt x="269" y="267"/>
                    <a:pt x="272" y="263"/>
                    <a:pt x="276" y="259"/>
                  </a:cubicBezTo>
                  <a:cubicBezTo>
                    <a:pt x="285" y="262"/>
                    <a:pt x="293" y="265"/>
                    <a:pt x="302" y="267"/>
                  </a:cubicBezTo>
                  <a:cubicBezTo>
                    <a:pt x="310" y="257"/>
                    <a:pt x="316" y="246"/>
                    <a:pt x="321" y="234"/>
                  </a:cubicBezTo>
                  <a:cubicBezTo>
                    <a:pt x="315" y="227"/>
                    <a:pt x="308" y="221"/>
                    <a:pt x="301" y="216"/>
                  </a:cubicBezTo>
                  <a:cubicBezTo>
                    <a:pt x="303" y="211"/>
                    <a:pt x="304" y="205"/>
                    <a:pt x="305" y="200"/>
                  </a:cubicBezTo>
                  <a:cubicBezTo>
                    <a:pt x="307" y="196"/>
                    <a:pt x="307" y="190"/>
                    <a:pt x="308" y="185"/>
                  </a:cubicBezTo>
                  <a:close/>
                  <a:moveTo>
                    <a:pt x="167" y="271"/>
                  </a:moveTo>
                  <a:cubicBezTo>
                    <a:pt x="110" y="271"/>
                    <a:pt x="64" y="225"/>
                    <a:pt x="64" y="168"/>
                  </a:cubicBezTo>
                  <a:cubicBezTo>
                    <a:pt x="64" y="111"/>
                    <a:pt x="110" y="65"/>
                    <a:pt x="167" y="65"/>
                  </a:cubicBezTo>
                  <a:cubicBezTo>
                    <a:pt x="224" y="65"/>
                    <a:pt x="270" y="111"/>
                    <a:pt x="270" y="168"/>
                  </a:cubicBezTo>
                  <a:cubicBezTo>
                    <a:pt x="270" y="225"/>
                    <a:pt x="224" y="271"/>
                    <a:pt x="167" y="271"/>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
        <p:nvSpPr>
          <p:cNvPr id="43" name="Freeform 6"/>
          <p:cNvSpPr>
            <a:spLocks noChangeAspect="1" noEditPoints="1"/>
          </p:cNvSpPr>
          <p:nvPr/>
        </p:nvSpPr>
        <p:spPr bwMode="white">
          <a:xfrm>
            <a:off x="3867831" y="2107094"/>
            <a:ext cx="960289" cy="889264"/>
          </a:xfrm>
          <a:custGeom>
            <a:avLst/>
            <a:gdLst>
              <a:gd name="T0" fmla="*/ 651 w 651"/>
              <a:gd name="T1" fmla="*/ 250 h 603"/>
              <a:gd name="T2" fmla="*/ 650 w 651"/>
              <a:gd name="T3" fmla="*/ 247 h 603"/>
              <a:gd name="T4" fmla="*/ 538 w 651"/>
              <a:gd name="T5" fmla="*/ 23 h 603"/>
              <a:gd name="T6" fmla="*/ 539 w 651"/>
              <a:gd name="T7" fmla="*/ 12 h 603"/>
              <a:gd name="T8" fmla="*/ 520 w 651"/>
              <a:gd name="T9" fmla="*/ 2 h 603"/>
              <a:gd name="T10" fmla="*/ 344 w 651"/>
              <a:gd name="T11" fmla="*/ 55 h 603"/>
              <a:gd name="T12" fmla="*/ 323 w 651"/>
              <a:gd name="T13" fmla="*/ 48 h 603"/>
              <a:gd name="T14" fmla="*/ 289 w 651"/>
              <a:gd name="T15" fmla="*/ 72 h 603"/>
              <a:gd name="T16" fmla="*/ 116 w 651"/>
              <a:gd name="T17" fmla="*/ 124 h 603"/>
              <a:gd name="T18" fmla="*/ 105 w 651"/>
              <a:gd name="T19" fmla="*/ 143 h 603"/>
              <a:gd name="T20" fmla="*/ 109 w 651"/>
              <a:gd name="T21" fmla="*/ 149 h 603"/>
              <a:gd name="T22" fmla="*/ 2 w 651"/>
              <a:gd name="T23" fmla="*/ 364 h 603"/>
              <a:gd name="T24" fmla="*/ 2 w 651"/>
              <a:gd name="T25" fmla="*/ 364 h 603"/>
              <a:gd name="T26" fmla="*/ 0 w 651"/>
              <a:gd name="T27" fmla="*/ 371 h 603"/>
              <a:gd name="T28" fmla="*/ 0 w 651"/>
              <a:gd name="T29" fmla="*/ 381 h 603"/>
              <a:gd name="T30" fmla="*/ 124 w 651"/>
              <a:gd name="T31" fmla="*/ 440 h 603"/>
              <a:gd name="T32" fmla="*/ 249 w 651"/>
              <a:gd name="T33" fmla="*/ 381 h 603"/>
              <a:gd name="T34" fmla="*/ 249 w 651"/>
              <a:gd name="T35" fmla="*/ 371 h 603"/>
              <a:gd name="T36" fmla="*/ 247 w 651"/>
              <a:gd name="T37" fmla="*/ 364 h 603"/>
              <a:gd name="T38" fmla="*/ 247 w 651"/>
              <a:gd name="T39" fmla="*/ 364 h 603"/>
              <a:gd name="T40" fmla="*/ 139 w 651"/>
              <a:gd name="T41" fmla="*/ 148 h 603"/>
              <a:gd name="T42" fmla="*/ 308 w 651"/>
              <a:gd name="T43" fmla="*/ 97 h 603"/>
              <a:gd name="T44" fmla="*/ 308 w 651"/>
              <a:gd name="T45" fmla="*/ 522 h 603"/>
              <a:gd name="T46" fmla="*/ 265 w 651"/>
              <a:gd name="T47" fmla="*/ 533 h 603"/>
              <a:gd name="T48" fmla="*/ 198 w 651"/>
              <a:gd name="T49" fmla="*/ 579 h 603"/>
              <a:gd name="T50" fmla="*/ 188 w 651"/>
              <a:gd name="T51" fmla="*/ 603 h 603"/>
              <a:gd name="T52" fmla="*/ 307 w 651"/>
              <a:gd name="T53" fmla="*/ 603 h 603"/>
              <a:gd name="T54" fmla="*/ 339 w 651"/>
              <a:gd name="T55" fmla="*/ 603 h 603"/>
              <a:gd name="T56" fmla="*/ 459 w 651"/>
              <a:gd name="T57" fmla="*/ 603 h 603"/>
              <a:gd name="T58" fmla="*/ 448 w 651"/>
              <a:gd name="T59" fmla="*/ 579 h 603"/>
              <a:gd name="T60" fmla="*/ 381 w 651"/>
              <a:gd name="T61" fmla="*/ 533 h 603"/>
              <a:gd name="T62" fmla="*/ 337 w 651"/>
              <a:gd name="T63" fmla="*/ 522 h 603"/>
              <a:gd name="T64" fmla="*/ 337 w 651"/>
              <a:gd name="T65" fmla="*/ 88 h 603"/>
              <a:gd name="T66" fmla="*/ 508 w 651"/>
              <a:gd name="T67" fmla="*/ 37 h 603"/>
              <a:gd name="T68" fmla="*/ 404 w 651"/>
              <a:gd name="T69" fmla="*/ 244 h 603"/>
              <a:gd name="T70" fmla="*/ 402 w 651"/>
              <a:gd name="T71" fmla="*/ 252 h 603"/>
              <a:gd name="T72" fmla="*/ 402 w 651"/>
              <a:gd name="T73" fmla="*/ 262 h 603"/>
              <a:gd name="T74" fmla="*/ 526 w 651"/>
              <a:gd name="T75" fmla="*/ 321 h 603"/>
              <a:gd name="T76" fmla="*/ 651 w 651"/>
              <a:gd name="T77" fmla="*/ 262 h 603"/>
              <a:gd name="T78" fmla="*/ 651 w 651"/>
              <a:gd name="T79" fmla="*/ 252 h 603"/>
              <a:gd name="T80" fmla="*/ 651 w 651"/>
              <a:gd name="T81" fmla="*/ 250 h 603"/>
              <a:gd name="T82" fmla="*/ 519 w 651"/>
              <a:gd name="T83" fmla="*/ 240 h 603"/>
              <a:gd name="T84" fmla="*/ 423 w 651"/>
              <a:gd name="T85" fmla="*/ 240 h 603"/>
              <a:gd name="T86" fmla="*/ 519 w 651"/>
              <a:gd name="T87" fmla="*/ 49 h 603"/>
              <a:gd name="T88" fmla="*/ 519 w 651"/>
              <a:gd name="T89" fmla="*/ 240 h 603"/>
              <a:gd name="T90" fmla="*/ 534 w 651"/>
              <a:gd name="T91" fmla="*/ 48 h 603"/>
              <a:gd name="T92" fmla="*/ 630 w 651"/>
              <a:gd name="T93" fmla="*/ 240 h 603"/>
              <a:gd name="T94" fmla="*/ 534 w 651"/>
              <a:gd name="T95" fmla="*/ 240 h 603"/>
              <a:gd name="T96" fmla="*/ 534 w 651"/>
              <a:gd name="T97" fmla="*/ 48 h 603"/>
              <a:gd name="T98" fmla="*/ 117 w 651"/>
              <a:gd name="T99" fmla="*/ 359 h 603"/>
              <a:gd name="T100" fmla="*/ 21 w 651"/>
              <a:gd name="T101" fmla="*/ 359 h 603"/>
              <a:gd name="T102" fmla="*/ 117 w 651"/>
              <a:gd name="T103" fmla="*/ 166 h 603"/>
              <a:gd name="T104" fmla="*/ 117 w 651"/>
              <a:gd name="T105" fmla="*/ 359 h 603"/>
              <a:gd name="T106" fmla="*/ 132 w 651"/>
              <a:gd name="T107" fmla="*/ 167 h 603"/>
              <a:gd name="T108" fmla="*/ 227 w 651"/>
              <a:gd name="T109" fmla="*/ 359 h 603"/>
              <a:gd name="T110" fmla="*/ 132 w 651"/>
              <a:gd name="T111" fmla="*/ 359 h 603"/>
              <a:gd name="T112" fmla="*/ 132 w 651"/>
              <a:gd name="T113" fmla="*/ 16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1" h="603">
                <a:moveTo>
                  <a:pt x="651" y="250"/>
                </a:moveTo>
                <a:cubicBezTo>
                  <a:pt x="651" y="249"/>
                  <a:pt x="651" y="248"/>
                  <a:pt x="650" y="247"/>
                </a:cubicBezTo>
                <a:cubicBezTo>
                  <a:pt x="650" y="247"/>
                  <a:pt x="650" y="247"/>
                  <a:pt x="538" y="23"/>
                </a:cubicBezTo>
                <a:cubicBezTo>
                  <a:pt x="539" y="20"/>
                  <a:pt x="540" y="16"/>
                  <a:pt x="539" y="12"/>
                </a:cubicBezTo>
                <a:cubicBezTo>
                  <a:pt x="537" y="4"/>
                  <a:pt x="528" y="0"/>
                  <a:pt x="520" y="2"/>
                </a:cubicBezTo>
                <a:cubicBezTo>
                  <a:pt x="520" y="2"/>
                  <a:pt x="520" y="2"/>
                  <a:pt x="344" y="55"/>
                </a:cubicBezTo>
                <a:cubicBezTo>
                  <a:pt x="338" y="51"/>
                  <a:pt x="331" y="48"/>
                  <a:pt x="323" y="48"/>
                </a:cubicBezTo>
                <a:cubicBezTo>
                  <a:pt x="307" y="48"/>
                  <a:pt x="294" y="58"/>
                  <a:pt x="289" y="72"/>
                </a:cubicBezTo>
                <a:cubicBezTo>
                  <a:pt x="241" y="86"/>
                  <a:pt x="184" y="104"/>
                  <a:pt x="116" y="124"/>
                </a:cubicBezTo>
                <a:cubicBezTo>
                  <a:pt x="108" y="127"/>
                  <a:pt x="103" y="135"/>
                  <a:pt x="105" y="143"/>
                </a:cubicBezTo>
                <a:cubicBezTo>
                  <a:pt x="106" y="145"/>
                  <a:pt x="107" y="147"/>
                  <a:pt x="109" y="149"/>
                </a:cubicBezTo>
                <a:cubicBezTo>
                  <a:pt x="96" y="174"/>
                  <a:pt x="68" y="231"/>
                  <a:pt x="2" y="364"/>
                </a:cubicBezTo>
                <a:cubicBezTo>
                  <a:pt x="2" y="364"/>
                  <a:pt x="2" y="364"/>
                  <a:pt x="2" y="364"/>
                </a:cubicBezTo>
                <a:cubicBezTo>
                  <a:pt x="0" y="366"/>
                  <a:pt x="0" y="368"/>
                  <a:pt x="0" y="371"/>
                </a:cubicBezTo>
                <a:cubicBezTo>
                  <a:pt x="0" y="381"/>
                  <a:pt x="0" y="381"/>
                  <a:pt x="0" y="381"/>
                </a:cubicBezTo>
                <a:cubicBezTo>
                  <a:pt x="0" y="415"/>
                  <a:pt x="54" y="440"/>
                  <a:pt x="124" y="440"/>
                </a:cubicBezTo>
                <a:cubicBezTo>
                  <a:pt x="208" y="440"/>
                  <a:pt x="249" y="415"/>
                  <a:pt x="249" y="381"/>
                </a:cubicBezTo>
                <a:cubicBezTo>
                  <a:pt x="249" y="371"/>
                  <a:pt x="249" y="371"/>
                  <a:pt x="249" y="371"/>
                </a:cubicBezTo>
                <a:cubicBezTo>
                  <a:pt x="249" y="368"/>
                  <a:pt x="248" y="366"/>
                  <a:pt x="247" y="364"/>
                </a:cubicBezTo>
                <a:cubicBezTo>
                  <a:pt x="247" y="364"/>
                  <a:pt x="247" y="364"/>
                  <a:pt x="247" y="364"/>
                </a:cubicBezTo>
                <a:cubicBezTo>
                  <a:pt x="247" y="364"/>
                  <a:pt x="247" y="364"/>
                  <a:pt x="139" y="148"/>
                </a:cubicBezTo>
                <a:cubicBezTo>
                  <a:pt x="159" y="142"/>
                  <a:pt x="204" y="129"/>
                  <a:pt x="308" y="97"/>
                </a:cubicBezTo>
                <a:cubicBezTo>
                  <a:pt x="308" y="139"/>
                  <a:pt x="308" y="245"/>
                  <a:pt x="308" y="522"/>
                </a:cubicBezTo>
                <a:cubicBezTo>
                  <a:pt x="296" y="522"/>
                  <a:pt x="283" y="525"/>
                  <a:pt x="265" y="533"/>
                </a:cubicBezTo>
                <a:cubicBezTo>
                  <a:pt x="246" y="542"/>
                  <a:pt x="208" y="571"/>
                  <a:pt x="198" y="579"/>
                </a:cubicBezTo>
                <a:cubicBezTo>
                  <a:pt x="187" y="589"/>
                  <a:pt x="188" y="603"/>
                  <a:pt x="188" y="603"/>
                </a:cubicBezTo>
                <a:cubicBezTo>
                  <a:pt x="188" y="603"/>
                  <a:pt x="188" y="603"/>
                  <a:pt x="307" y="603"/>
                </a:cubicBezTo>
                <a:cubicBezTo>
                  <a:pt x="339" y="603"/>
                  <a:pt x="339" y="603"/>
                  <a:pt x="339" y="603"/>
                </a:cubicBezTo>
                <a:cubicBezTo>
                  <a:pt x="339" y="603"/>
                  <a:pt x="339" y="603"/>
                  <a:pt x="459" y="603"/>
                </a:cubicBezTo>
                <a:cubicBezTo>
                  <a:pt x="459" y="603"/>
                  <a:pt x="459" y="589"/>
                  <a:pt x="448" y="579"/>
                </a:cubicBezTo>
                <a:cubicBezTo>
                  <a:pt x="438" y="571"/>
                  <a:pt x="401" y="543"/>
                  <a:pt x="381" y="533"/>
                </a:cubicBezTo>
                <a:cubicBezTo>
                  <a:pt x="366" y="526"/>
                  <a:pt x="351" y="523"/>
                  <a:pt x="337" y="522"/>
                </a:cubicBezTo>
                <a:cubicBezTo>
                  <a:pt x="337" y="475"/>
                  <a:pt x="337" y="361"/>
                  <a:pt x="337" y="88"/>
                </a:cubicBezTo>
                <a:cubicBezTo>
                  <a:pt x="384" y="74"/>
                  <a:pt x="440" y="57"/>
                  <a:pt x="508" y="37"/>
                </a:cubicBezTo>
                <a:cubicBezTo>
                  <a:pt x="495" y="64"/>
                  <a:pt x="466" y="122"/>
                  <a:pt x="404" y="244"/>
                </a:cubicBezTo>
                <a:cubicBezTo>
                  <a:pt x="403" y="246"/>
                  <a:pt x="402" y="249"/>
                  <a:pt x="402" y="252"/>
                </a:cubicBezTo>
                <a:cubicBezTo>
                  <a:pt x="402" y="262"/>
                  <a:pt x="402" y="262"/>
                  <a:pt x="402" y="262"/>
                </a:cubicBezTo>
                <a:cubicBezTo>
                  <a:pt x="402" y="296"/>
                  <a:pt x="456" y="321"/>
                  <a:pt x="526" y="321"/>
                </a:cubicBezTo>
                <a:cubicBezTo>
                  <a:pt x="610" y="321"/>
                  <a:pt x="651" y="296"/>
                  <a:pt x="651" y="262"/>
                </a:cubicBezTo>
                <a:cubicBezTo>
                  <a:pt x="651" y="252"/>
                  <a:pt x="651" y="252"/>
                  <a:pt x="651" y="252"/>
                </a:cubicBezTo>
                <a:cubicBezTo>
                  <a:pt x="651" y="251"/>
                  <a:pt x="651" y="251"/>
                  <a:pt x="651" y="250"/>
                </a:cubicBezTo>
                <a:close/>
                <a:moveTo>
                  <a:pt x="519" y="240"/>
                </a:moveTo>
                <a:cubicBezTo>
                  <a:pt x="461" y="240"/>
                  <a:pt x="435" y="240"/>
                  <a:pt x="423" y="240"/>
                </a:cubicBezTo>
                <a:cubicBezTo>
                  <a:pt x="433" y="220"/>
                  <a:pt x="458" y="171"/>
                  <a:pt x="519" y="49"/>
                </a:cubicBezTo>
                <a:cubicBezTo>
                  <a:pt x="519" y="77"/>
                  <a:pt x="519" y="132"/>
                  <a:pt x="519" y="240"/>
                </a:cubicBezTo>
                <a:close/>
                <a:moveTo>
                  <a:pt x="534" y="48"/>
                </a:moveTo>
                <a:cubicBezTo>
                  <a:pt x="544" y="68"/>
                  <a:pt x="569" y="118"/>
                  <a:pt x="630" y="240"/>
                </a:cubicBezTo>
                <a:cubicBezTo>
                  <a:pt x="569" y="240"/>
                  <a:pt x="544" y="240"/>
                  <a:pt x="534" y="240"/>
                </a:cubicBezTo>
                <a:cubicBezTo>
                  <a:pt x="534" y="221"/>
                  <a:pt x="534" y="173"/>
                  <a:pt x="534" y="48"/>
                </a:cubicBezTo>
                <a:close/>
                <a:moveTo>
                  <a:pt x="117" y="359"/>
                </a:moveTo>
                <a:cubicBezTo>
                  <a:pt x="59" y="359"/>
                  <a:pt x="33" y="359"/>
                  <a:pt x="21" y="359"/>
                </a:cubicBezTo>
                <a:cubicBezTo>
                  <a:pt x="30" y="340"/>
                  <a:pt x="55" y="291"/>
                  <a:pt x="117" y="166"/>
                </a:cubicBezTo>
                <a:cubicBezTo>
                  <a:pt x="117" y="194"/>
                  <a:pt x="117" y="250"/>
                  <a:pt x="117" y="359"/>
                </a:cubicBezTo>
                <a:close/>
                <a:moveTo>
                  <a:pt x="132" y="167"/>
                </a:moveTo>
                <a:cubicBezTo>
                  <a:pt x="143" y="188"/>
                  <a:pt x="168" y="239"/>
                  <a:pt x="227" y="359"/>
                </a:cubicBezTo>
                <a:cubicBezTo>
                  <a:pt x="168" y="359"/>
                  <a:pt x="143" y="359"/>
                  <a:pt x="132" y="359"/>
                </a:cubicBezTo>
                <a:cubicBezTo>
                  <a:pt x="132" y="342"/>
                  <a:pt x="132" y="295"/>
                  <a:pt x="132" y="167"/>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44" name="Group 43"/>
          <p:cNvGrpSpPr>
            <a:grpSpLocks noChangeAspect="1"/>
          </p:cNvGrpSpPr>
          <p:nvPr/>
        </p:nvGrpSpPr>
        <p:grpSpPr bwMode="white">
          <a:xfrm>
            <a:off x="1281700" y="3693066"/>
            <a:ext cx="1337526" cy="684567"/>
            <a:chOff x="2426815" y="2083630"/>
            <a:chExt cx="3135815" cy="1604962"/>
          </a:xfrm>
        </p:grpSpPr>
        <p:sp>
          <p:nvSpPr>
            <p:cNvPr id="45" name="Freeform 15"/>
            <p:cNvSpPr>
              <a:spLocks noEditPoints="1"/>
            </p:cNvSpPr>
            <p:nvPr/>
          </p:nvSpPr>
          <p:spPr bwMode="white">
            <a:xfrm>
              <a:off x="4855117" y="2620094"/>
              <a:ext cx="707513" cy="1046839"/>
            </a:xfrm>
            <a:custGeom>
              <a:avLst/>
              <a:gdLst>
                <a:gd name="T0" fmla="*/ 252 w 282"/>
                <a:gd name="T1" fmla="*/ 305 h 417"/>
                <a:gd name="T2" fmla="*/ 241 w 282"/>
                <a:gd name="T3" fmla="*/ 317 h 417"/>
                <a:gd name="T4" fmla="*/ 41 w 282"/>
                <a:gd name="T5" fmla="*/ 317 h 417"/>
                <a:gd name="T6" fmla="*/ 29 w 282"/>
                <a:gd name="T7" fmla="*/ 305 h 417"/>
                <a:gd name="T8" fmla="*/ 29 w 282"/>
                <a:gd name="T9" fmla="*/ 43 h 417"/>
                <a:gd name="T10" fmla="*/ 41 w 282"/>
                <a:gd name="T11" fmla="*/ 31 h 417"/>
                <a:gd name="T12" fmla="*/ 241 w 282"/>
                <a:gd name="T13" fmla="*/ 31 h 417"/>
                <a:gd name="T14" fmla="*/ 252 w 282"/>
                <a:gd name="T15" fmla="*/ 43 h 417"/>
                <a:gd name="T16" fmla="*/ 252 w 282"/>
                <a:gd name="T17" fmla="*/ 305 h 417"/>
                <a:gd name="T18" fmla="*/ 240 w 282"/>
                <a:gd name="T19" fmla="*/ 377 h 417"/>
                <a:gd name="T20" fmla="*/ 201 w 282"/>
                <a:gd name="T21" fmla="*/ 377 h 417"/>
                <a:gd name="T22" fmla="*/ 192 w 282"/>
                <a:gd name="T23" fmla="*/ 368 h 417"/>
                <a:gd name="T24" fmla="*/ 201 w 282"/>
                <a:gd name="T25" fmla="*/ 360 h 417"/>
                <a:gd name="T26" fmla="*/ 240 w 282"/>
                <a:gd name="T27" fmla="*/ 360 h 417"/>
                <a:gd name="T28" fmla="*/ 249 w 282"/>
                <a:gd name="T29" fmla="*/ 368 h 417"/>
                <a:gd name="T30" fmla="*/ 240 w 282"/>
                <a:gd name="T31" fmla="*/ 377 h 417"/>
                <a:gd name="T32" fmla="*/ 141 w 282"/>
                <a:gd name="T33" fmla="*/ 393 h 417"/>
                <a:gd name="T34" fmla="*/ 114 w 282"/>
                <a:gd name="T35" fmla="*/ 368 h 417"/>
                <a:gd name="T36" fmla="*/ 141 w 282"/>
                <a:gd name="T37" fmla="*/ 343 h 417"/>
                <a:gd name="T38" fmla="*/ 167 w 282"/>
                <a:gd name="T39" fmla="*/ 368 h 417"/>
                <a:gd name="T40" fmla="*/ 141 w 282"/>
                <a:gd name="T41" fmla="*/ 393 h 417"/>
                <a:gd name="T42" fmla="*/ 79 w 282"/>
                <a:gd name="T43" fmla="*/ 377 h 417"/>
                <a:gd name="T44" fmla="*/ 40 w 282"/>
                <a:gd name="T45" fmla="*/ 377 h 417"/>
                <a:gd name="T46" fmla="*/ 31 w 282"/>
                <a:gd name="T47" fmla="*/ 368 h 417"/>
                <a:gd name="T48" fmla="*/ 40 w 282"/>
                <a:gd name="T49" fmla="*/ 360 h 417"/>
                <a:gd name="T50" fmla="*/ 79 w 282"/>
                <a:gd name="T51" fmla="*/ 360 h 417"/>
                <a:gd name="T52" fmla="*/ 88 w 282"/>
                <a:gd name="T53" fmla="*/ 368 h 417"/>
                <a:gd name="T54" fmla="*/ 79 w 282"/>
                <a:gd name="T55" fmla="*/ 377 h 417"/>
                <a:gd name="T56" fmla="*/ 244 w 282"/>
                <a:gd name="T57" fmla="*/ 0 h 417"/>
                <a:gd name="T58" fmla="*/ 37 w 282"/>
                <a:gd name="T59" fmla="*/ 0 h 417"/>
                <a:gd name="T60" fmla="*/ 0 w 282"/>
                <a:gd name="T61" fmla="*/ 39 h 417"/>
                <a:gd name="T62" fmla="*/ 0 w 282"/>
                <a:gd name="T63" fmla="*/ 377 h 417"/>
                <a:gd name="T64" fmla="*/ 37 w 282"/>
                <a:gd name="T65" fmla="*/ 417 h 417"/>
                <a:gd name="T66" fmla="*/ 244 w 282"/>
                <a:gd name="T67" fmla="*/ 417 h 417"/>
                <a:gd name="T68" fmla="*/ 282 w 282"/>
                <a:gd name="T69" fmla="*/ 377 h 417"/>
                <a:gd name="T70" fmla="*/ 282 w 282"/>
                <a:gd name="T71" fmla="*/ 39 h 417"/>
                <a:gd name="T72" fmla="*/ 244 w 282"/>
                <a:gd name="T73"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2" h="417">
                  <a:moveTo>
                    <a:pt x="252" y="305"/>
                  </a:moveTo>
                  <a:cubicBezTo>
                    <a:pt x="252" y="311"/>
                    <a:pt x="247" y="317"/>
                    <a:pt x="241" y="317"/>
                  </a:cubicBezTo>
                  <a:cubicBezTo>
                    <a:pt x="41" y="317"/>
                    <a:pt x="41" y="317"/>
                    <a:pt x="41" y="317"/>
                  </a:cubicBezTo>
                  <a:cubicBezTo>
                    <a:pt x="34" y="317"/>
                    <a:pt x="29" y="311"/>
                    <a:pt x="29" y="305"/>
                  </a:cubicBezTo>
                  <a:cubicBezTo>
                    <a:pt x="29" y="43"/>
                    <a:pt x="29" y="43"/>
                    <a:pt x="29" y="43"/>
                  </a:cubicBezTo>
                  <a:cubicBezTo>
                    <a:pt x="29" y="37"/>
                    <a:pt x="34" y="31"/>
                    <a:pt x="41" y="31"/>
                  </a:cubicBezTo>
                  <a:cubicBezTo>
                    <a:pt x="241" y="31"/>
                    <a:pt x="241" y="31"/>
                    <a:pt x="241" y="31"/>
                  </a:cubicBezTo>
                  <a:cubicBezTo>
                    <a:pt x="247" y="31"/>
                    <a:pt x="252" y="37"/>
                    <a:pt x="252" y="43"/>
                  </a:cubicBezTo>
                  <a:lnTo>
                    <a:pt x="252" y="305"/>
                  </a:lnTo>
                  <a:close/>
                  <a:moveTo>
                    <a:pt x="240" y="377"/>
                  </a:moveTo>
                  <a:cubicBezTo>
                    <a:pt x="201" y="377"/>
                    <a:pt x="201" y="377"/>
                    <a:pt x="201" y="377"/>
                  </a:cubicBezTo>
                  <a:cubicBezTo>
                    <a:pt x="196" y="377"/>
                    <a:pt x="192" y="373"/>
                    <a:pt x="192" y="368"/>
                  </a:cubicBezTo>
                  <a:cubicBezTo>
                    <a:pt x="192" y="363"/>
                    <a:pt x="196" y="360"/>
                    <a:pt x="201" y="360"/>
                  </a:cubicBezTo>
                  <a:cubicBezTo>
                    <a:pt x="240" y="360"/>
                    <a:pt x="240" y="360"/>
                    <a:pt x="240" y="360"/>
                  </a:cubicBezTo>
                  <a:cubicBezTo>
                    <a:pt x="245" y="360"/>
                    <a:pt x="249" y="363"/>
                    <a:pt x="249" y="368"/>
                  </a:cubicBezTo>
                  <a:cubicBezTo>
                    <a:pt x="249" y="373"/>
                    <a:pt x="245" y="377"/>
                    <a:pt x="240" y="377"/>
                  </a:cubicBezTo>
                  <a:moveTo>
                    <a:pt x="141" y="393"/>
                  </a:moveTo>
                  <a:cubicBezTo>
                    <a:pt x="126" y="393"/>
                    <a:pt x="114" y="382"/>
                    <a:pt x="114" y="368"/>
                  </a:cubicBezTo>
                  <a:cubicBezTo>
                    <a:pt x="114" y="354"/>
                    <a:pt x="126" y="343"/>
                    <a:pt x="141" y="343"/>
                  </a:cubicBezTo>
                  <a:cubicBezTo>
                    <a:pt x="156" y="343"/>
                    <a:pt x="167" y="354"/>
                    <a:pt x="167" y="368"/>
                  </a:cubicBezTo>
                  <a:cubicBezTo>
                    <a:pt x="167" y="382"/>
                    <a:pt x="156" y="393"/>
                    <a:pt x="141" y="393"/>
                  </a:cubicBezTo>
                  <a:moveTo>
                    <a:pt x="79" y="377"/>
                  </a:moveTo>
                  <a:cubicBezTo>
                    <a:pt x="40" y="377"/>
                    <a:pt x="40" y="377"/>
                    <a:pt x="40" y="377"/>
                  </a:cubicBezTo>
                  <a:cubicBezTo>
                    <a:pt x="35" y="377"/>
                    <a:pt x="31" y="373"/>
                    <a:pt x="31" y="368"/>
                  </a:cubicBezTo>
                  <a:cubicBezTo>
                    <a:pt x="31" y="363"/>
                    <a:pt x="35" y="360"/>
                    <a:pt x="40" y="360"/>
                  </a:cubicBezTo>
                  <a:cubicBezTo>
                    <a:pt x="79" y="360"/>
                    <a:pt x="79" y="360"/>
                    <a:pt x="79" y="360"/>
                  </a:cubicBezTo>
                  <a:cubicBezTo>
                    <a:pt x="84" y="360"/>
                    <a:pt x="88" y="363"/>
                    <a:pt x="88" y="368"/>
                  </a:cubicBezTo>
                  <a:cubicBezTo>
                    <a:pt x="88" y="373"/>
                    <a:pt x="84" y="377"/>
                    <a:pt x="79" y="377"/>
                  </a:cubicBezTo>
                  <a:moveTo>
                    <a:pt x="244" y="0"/>
                  </a:moveTo>
                  <a:cubicBezTo>
                    <a:pt x="37" y="0"/>
                    <a:pt x="37" y="0"/>
                    <a:pt x="37" y="0"/>
                  </a:cubicBezTo>
                  <a:cubicBezTo>
                    <a:pt x="16" y="0"/>
                    <a:pt x="0" y="17"/>
                    <a:pt x="0" y="39"/>
                  </a:cubicBezTo>
                  <a:cubicBezTo>
                    <a:pt x="0" y="377"/>
                    <a:pt x="0" y="377"/>
                    <a:pt x="0" y="377"/>
                  </a:cubicBezTo>
                  <a:cubicBezTo>
                    <a:pt x="0" y="399"/>
                    <a:pt x="16" y="417"/>
                    <a:pt x="37" y="417"/>
                  </a:cubicBezTo>
                  <a:cubicBezTo>
                    <a:pt x="244" y="417"/>
                    <a:pt x="244" y="417"/>
                    <a:pt x="244" y="417"/>
                  </a:cubicBezTo>
                  <a:cubicBezTo>
                    <a:pt x="265" y="417"/>
                    <a:pt x="282" y="399"/>
                    <a:pt x="282" y="377"/>
                  </a:cubicBezTo>
                  <a:cubicBezTo>
                    <a:pt x="282" y="39"/>
                    <a:pt x="282" y="39"/>
                    <a:pt x="282" y="39"/>
                  </a:cubicBezTo>
                  <a:cubicBezTo>
                    <a:pt x="282" y="17"/>
                    <a:pt x="265" y="0"/>
                    <a:pt x="244" y="0"/>
                  </a:cubicBezTo>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11"/>
            <p:cNvSpPr>
              <a:spLocks noEditPoints="1"/>
            </p:cNvSpPr>
            <p:nvPr/>
          </p:nvSpPr>
          <p:spPr bwMode="white">
            <a:xfrm>
              <a:off x="2426815" y="2083630"/>
              <a:ext cx="2362200" cy="1604962"/>
            </a:xfrm>
            <a:custGeom>
              <a:avLst/>
              <a:gdLst>
                <a:gd name="T0" fmla="*/ 630 w 630"/>
                <a:gd name="T1" fmla="*/ 368 h 428"/>
                <a:gd name="T2" fmla="*/ 630 w 630"/>
                <a:gd name="T3" fmla="*/ 383 h 428"/>
                <a:gd name="T4" fmla="*/ 586 w 630"/>
                <a:gd name="T5" fmla="*/ 428 h 428"/>
                <a:gd name="T6" fmla="*/ 45 w 630"/>
                <a:gd name="T7" fmla="*/ 428 h 428"/>
                <a:gd name="T8" fmla="*/ 0 w 630"/>
                <a:gd name="T9" fmla="*/ 383 h 428"/>
                <a:gd name="T10" fmla="*/ 0 w 630"/>
                <a:gd name="T11" fmla="*/ 368 h 428"/>
                <a:gd name="T12" fmla="*/ 34 w 630"/>
                <a:gd name="T13" fmla="*/ 368 h 428"/>
                <a:gd name="T14" fmla="*/ 34 w 630"/>
                <a:gd name="T15" fmla="*/ 41 h 428"/>
                <a:gd name="T16" fmla="*/ 75 w 630"/>
                <a:gd name="T17" fmla="*/ 0 h 428"/>
                <a:gd name="T18" fmla="*/ 552 w 630"/>
                <a:gd name="T19" fmla="*/ 0 h 428"/>
                <a:gd name="T20" fmla="*/ 594 w 630"/>
                <a:gd name="T21" fmla="*/ 41 h 428"/>
                <a:gd name="T22" fmla="*/ 594 w 630"/>
                <a:gd name="T23" fmla="*/ 368 h 428"/>
                <a:gd name="T24" fmla="*/ 630 w 630"/>
                <a:gd name="T25" fmla="*/ 368 h 428"/>
                <a:gd name="T26" fmla="*/ 347 w 630"/>
                <a:gd name="T27" fmla="*/ 404 h 428"/>
                <a:gd name="T28" fmla="*/ 360 w 630"/>
                <a:gd name="T29" fmla="*/ 391 h 428"/>
                <a:gd name="T30" fmla="*/ 347 w 630"/>
                <a:gd name="T31" fmla="*/ 379 h 428"/>
                <a:gd name="T32" fmla="*/ 272 w 630"/>
                <a:gd name="T33" fmla="*/ 379 h 428"/>
                <a:gd name="T34" fmla="*/ 260 w 630"/>
                <a:gd name="T35" fmla="*/ 391 h 428"/>
                <a:gd name="T36" fmla="*/ 272 w 630"/>
                <a:gd name="T37" fmla="*/ 404 h 428"/>
                <a:gd name="T38" fmla="*/ 347 w 630"/>
                <a:gd name="T39" fmla="*/ 404 h 428"/>
                <a:gd name="T40" fmla="*/ 551 w 630"/>
                <a:gd name="T41" fmla="*/ 60 h 428"/>
                <a:gd name="T42" fmla="*/ 532 w 630"/>
                <a:gd name="T43" fmla="*/ 41 h 428"/>
                <a:gd name="T44" fmla="*/ 92 w 630"/>
                <a:gd name="T45" fmla="*/ 41 h 428"/>
                <a:gd name="T46" fmla="*/ 74 w 630"/>
                <a:gd name="T47" fmla="*/ 60 h 428"/>
                <a:gd name="T48" fmla="*/ 74 w 630"/>
                <a:gd name="T49" fmla="*/ 325 h 428"/>
                <a:gd name="T50" fmla="*/ 92 w 630"/>
                <a:gd name="T51" fmla="*/ 344 h 428"/>
                <a:gd name="T52" fmla="*/ 532 w 630"/>
                <a:gd name="T53" fmla="*/ 344 h 428"/>
                <a:gd name="T54" fmla="*/ 551 w 630"/>
                <a:gd name="T55" fmla="*/ 325 h 428"/>
                <a:gd name="T56" fmla="*/ 551 w 630"/>
                <a:gd name="T57" fmla="*/ 6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0" h="428">
                  <a:moveTo>
                    <a:pt x="630" y="368"/>
                  </a:moveTo>
                  <a:cubicBezTo>
                    <a:pt x="630" y="383"/>
                    <a:pt x="630" y="383"/>
                    <a:pt x="630" y="383"/>
                  </a:cubicBezTo>
                  <a:cubicBezTo>
                    <a:pt x="630" y="408"/>
                    <a:pt x="610" y="428"/>
                    <a:pt x="586" y="428"/>
                  </a:cubicBezTo>
                  <a:cubicBezTo>
                    <a:pt x="45" y="428"/>
                    <a:pt x="45" y="428"/>
                    <a:pt x="45" y="428"/>
                  </a:cubicBezTo>
                  <a:cubicBezTo>
                    <a:pt x="20" y="428"/>
                    <a:pt x="0" y="408"/>
                    <a:pt x="0" y="383"/>
                  </a:cubicBezTo>
                  <a:cubicBezTo>
                    <a:pt x="0" y="368"/>
                    <a:pt x="0" y="368"/>
                    <a:pt x="0" y="368"/>
                  </a:cubicBezTo>
                  <a:cubicBezTo>
                    <a:pt x="34" y="368"/>
                    <a:pt x="34" y="368"/>
                    <a:pt x="34" y="368"/>
                  </a:cubicBezTo>
                  <a:cubicBezTo>
                    <a:pt x="34" y="41"/>
                    <a:pt x="34" y="41"/>
                    <a:pt x="34" y="41"/>
                  </a:cubicBezTo>
                  <a:cubicBezTo>
                    <a:pt x="34" y="18"/>
                    <a:pt x="53" y="0"/>
                    <a:pt x="75" y="0"/>
                  </a:cubicBezTo>
                  <a:cubicBezTo>
                    <a:pt x="552" y="0"/>
                    <a:pt x="552" y="0"/>
                    <a:pt x="552" y="0"/>
                  </a:cubicBezTo>
                  <a:cubicBezTo>
                    <a:pt x="575" y="0"/>
                    <a:pt x="594" y="18"/>
                    <a:pt x="594" y="41"/>
                  </a:cubicBezTo>
                  <a:cubicBezTo>
                    <a:pt x="594" y="368"/>
                    <a:pt x="594" y="368"/>
                    <a:pt x="594" y="368"/>
                  </a:cubicBezTo>
                  <a:lnTo>
                    <a:pt x="630" y="368"/>
                  </a:lnTo>
                  <a:close/>
                  <a:moveTo>
                    <a:pt x="347" y="404"/>
                  </a:moveTo>
                  <a:cubicBezTo>
                    <a:pt x="354" y="404"/>
                    <a:pt x="360" y="398"/>
                    <a:pt x="360" y="391"/>
                  </a:cubicBezTo>
                  <a:cubicBezTo>
                    <a:pt x="360" y="385"/>
                    <a:pt x="354" y="379"/>
                    <a:pt x="347" y="379"/>
                  </a:cubicBezTo>
                  <a:cubicBezTo>
                    <a:pt x="272" y="379"/>
                    <a:pt x="272" y="379"/>
                    <a:pt x="272" y="379"/>
                  </a:cubicBezTo>
                  <a:cubicBezTo>
                    <a:pt x="265" y="379"/>
                    <a:pt x="260" y="385"/>
                    <a:pt x="260" y="391"/>
                  </a:cubicBezTo>
                  <a:cubicBezTo>
                    <a:pt x="260" y="398"/>
                    <a:pt x="265" y="404"/>
                    <a:pt x="272" y="404"/>
                  </a:cubicBezTo>
                  <a:cubicBezTo>
                    <a:pt x="347" y="404"/>
                    <a:pt x="347" y="404"/>
                    <a:pt x="347" y="404"/>
                  </a:cubicBezTo>
                  <a:moveTo>
                    <a:pt x="551" y="60"/>
                  </a:moveTo>
                  <a:cubicBezTo>
                    <a:pt x="551" y="50"/>
                    <a:pt x="543" y="41"/>
                    <a:pt x="532" y="41"/>
                  </a:cubicBezTo>
                  <a:cubicBezTo>
                    <a:pt x="92" y="41"/>
                    <a:pt x="92" y="41"/>
                    <a:pt x="92" y="41"/>
                  </a:cubicBezTo>
                  <a:cubicBezTo>
                    <a:pt x="82" y="41"/>
                    <a:pt x="74" y="50"/>
                    <a:pt x="74" y="60"/>
                  </a:cubicBezTo>
                  <a:cubicBezTo>
                    <a:pt x="74" y="325"/>
                    <a:pt x="74" y="325"/>
                    <a:pt x="74" y="325"/>
                  </a:cubicBezTo>
                  <a:cubicBezTo>
                    <a:pt x="74" y="336"/>
                    <a:pt x="82" y="344"/>
                    <a:pt x="92" y="344"/>
                  </a:cubicBezTo>
                  <a:cubicBezTo>
                    <a:pt x="532" y="344"/>
                    <a:pt x="532" y="344"/>
                    <a:pt x="532" y="344"/>
                  </a:cubicBezTo>
                  <a:cubicBezTo>
                    <a:pt x="543" y="344"/>
                    <a:pt x="551" y="336"/>
                    <a:pt x="551" y="325"/>
                  </a:cubicBezTo>
                  <a:lnTo>
                    <a:pt x="551" y="60"/>
                  </a:ln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8"/>
          <p:cNvSpPr>
            <a:spLocks noChangeAspect="1" noEditPoints="1"/>
          </p:cNvSpPr>
          <p:nvPr/>
        </p:nvSpPr>
        <p:spPr bwMode="white">
          <a:xfrm>
            <a:off x="3893280" y="3582284"/>
            <a:ext cx="909391" cy="906130"/>
          </a:xfrm>
          <a:custGeom>
            <a:avLst/>
            <a:gdLst>
              <a:gd name="T0" fmla="*/ 394 w 590"/>
              <a:gd name="T1" fmla="*/ 0 h 588"/>
              <a:gd name="T2" fmla="*/ 199 w 590"/>
              <a:gd name="T3" fmla="*/ 196 h 588"/>
              <a:gd name="T4" fmla="*/ 240 w 590"/>
              <a:gd name="T5" fmla="*/ 316 h 588"/>
              <a:gd name="T6" fmla="*/ 171 w 590"/>
              <a:gd name="T7" fmla="*/ 384 h 588"/>
              <a:gd name="T8" fmla="*/ 126 w 590"/>
              <a:gd name="T9" fmla="*/ 397 h 588"/>
              <a:gd name="T10" fmla="*/ 19 w 590"/>
              <a:gd name="T11" fmla="*/ 504 h 588"/>
              <a:gd name="T12" fmla="*/ 19 w 590"/>
              <a:gd name="T13" fmla="*/ 574 h 588"/>
              <a:gd name="T14" fmla="*/ 54 w 590"/>
              <a:gd name="T15" fmla="*/ 588 h 588"/>
              <a:gd name="T16" fmla="*/ 89 w 590"/>
              <a:gd name="T17" fmla="*/ 574 h 588"/>
              <a:gd name="T18" fmla="*/ 195 w 590"/>
              <a:gd name="T19" fmla="*/ 467 h 588"/>
              <a:gd name="T20" fmla="*/ 208 w 590"/>
              <a:gd name="T21" fmla="*/ 422 h 588"/>
              <a:gd name="T22" fmla="*/ 277 w 590"/>
              <a:gd name="T23" fmla="*/ 353 h 588"/>
              <a:gd name="T24" fmla="*/ 394 w 590"/>
              <a:gd name="T25" fmla="*/ 392 h 588"/>
              <a:gd name="T26" fmla="*/ 590 w 590"/>
              <a:gd name="T27" fmla="*/ 196 h 588"/>
              <a:gd name="T28" fmla="*/ 394 w 590"/>
              <a:gd name="T29" fmla="*/ 0 h 588"/>
              <a:gd name="T30" fmla="*/ 394 w 590"/>
              <a:gd name="T31" fmla="*/ 339 h 588"/>
              <a:gd name="T32" fmla="*/ 252 w 590"/>
              <a:gd name="T33" fmla="*/ 196 h 588"/>
              <a:gd name="T34" fmla="*/ 394 w 590"/>
              <a:gd name="T35" fmla="*/ 53 h 588"/>
              <a:gd name="T36" fmla="*/ 537 w 590"/>
              <a:gd name="T37" fmla="*/ 196 h 588"/>
              <a:gd name="T38" fmla="*/ 394 w 590"/>
              <a:gd name="T39" fmla="*/ 33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588">
                <a:moveTo>
                  <a:pt x="394" y="0"/>
                </a:moveTo>
                <a:cubicBezTo>
                  <a:pt x="286" y="0"/>
                  <a:pt x="199" y="88"/>
                  <a:pt x="199" y="196"/>
                </a:cubicBezTo>
                <a:cubicBezTo>
                  <a:pt x="199" y="241"/>
                  <a:pt x="214" y="283"/>
                  <a:pt x="240" y="316"/>
                </a:cubicBezTo>
                <a:cubicBezTo>
                  <a:pt x="171" y="384"/>
                  <a:pt x="171" y="384"/>
                  <a:pt x="171" y="384"/>
                </a:cubicBezTo>
                <a:cubicBezTo>
                  <a:pt x="155" y="381"/>
                  <a:pt x="138" y="385"/>
                  <a:pt x="126" y="397"/>
                </a:cubicBezTo>
                <a:cubicBezTo>
                  <a:pt x="126" y="397"/>
                  <a:pt x="126" y="397"/>
                  <a:pt x="19" y="504"/>
                </a:cubicBezTo>
                <a:cubicBezTo>
                  <a:pt x="0" y="523"/>
                  <a:pt x="0" y="555"/>
                  <a:pt x="19" y="574"/>
                </a:cubicBezTo>
                <a:cubicBezTo>
                  <a:pt x="29" y="583"/>
                  <a:pt x="41" y="588"/>
                  <a:pt x="54" y="588"/>
                </a:cubicBezTo>
                <a:cubicBezTo>
                  <a:pt x="66" y="588"/>
                  <a:pt x="79" y="583"/>
                  <a:pt x="89" y="574"/>
                </a:cubicBezTo>
                <a:cubicBezTo>
                  <a:pt x="89" y="574"/>
                  <a:pt x="89" y="574"/>
                  <a:pt x="195" y="467"/>
                </a:cubicBezTo>
                <a:cubicBezTo>
                  <a:pt x="207" y="455"/>
                  <a:pt x="212" y="438"/>
                  <a:pt x="208" y="422"/>
                </a:cubicBezTo>
                <a:cubicBezTo>
                  <a:pt x="277" y="353"/>
                  <a:pt x="277" y="353"/>
                  <a:pt x="277" y="353"/>
                </a:cubicBezTo>
                <a:cubicBezTo>
                  <a:pt x="310" y="377"/>
                  <a:pt x="350" y="392"/>
                  <a:pt x="394" y="392"/>
                </a:cubicBezTo>
                <a:cubicBezTo>
                  <a:pt x="502" y="392"/>
                  <a:pt x="590" y="304"/>
                  <a:pt x="590" y="196"/>
                </a:cubicBezTo>
                <a:cubicBezTo>
                  <a:pt x="590" y="88"/>
                  <a:pt x="502" y="0"/>
                  <a:pt x="394" y="0"/>
                </a:cubicBezTo>
                <a:close/>
                <a:moveTo>
                  <a:pt x="394" y="339"/>
                </a:moveTo>
                <a:cubicBezTo>
                  <a:pt x="315" y="339"/>
                  <a:pt x="252" y="275"/>
                  <a:pt x="252" y="196"/>
                </a:cubicBezTo>
                <a:cubicBezTo>
                  <a:pt x="252" y="118"/>
                  <a:pt x="315" y="53"/>
                  <a:pt x="394" y="53"/>
                </a:cubicBezTo>
                <a:cubicBezTo>
                  <a:pt x="472" y="53"/>
                  <a:pt x="537" y="118"/>
                  <a:pt x="537" y="196"/>
                </a:cubicBezTo>
                <a:cubicBezTo>
                  <a:pt x="537" y="275"/>
                  <a:pt x="472" y="339"/>
                  <a:pt x="394" y="339"/>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48" name="Group 47"/>
          <p:cNvGrpSpPr>
            <a:grpSpLocks noChangeAspect="1"/>
          </p:cNvGrpSpPr>
          <p:nvPr/>
        </p:nvGrpSpPr>
        <p:grpSpPr bwMode="white">
          <a:xfrm>
            <a:off x="6860380" y="2090745"/>
            <a:ext cx="977158" cy="921962"/>
            <a:chOff x="5200650" y="528638"/>
            <a:chExt cx="2838450" cy="2678113"/>
          </a:xfrm>
        </p:grpSpPr>
        <p:sp>
          <p:nvSpPr>
            <p:cNvPr id="49" name="Freeform 21"/>
            <p:cNvSpPr>
              <a:spLocks noEditPoints="1"/>
            </p:cNvSpPr>
            <p:nvPr/>
          </p:nvSpPr>
          <p:spPr bwMode="white">
            <a:xfrm>
              <a:off x="5672138" y="1690688"/>
              <a:ext cx="1836738" cy="1189038"/>
            </a:xfrm>
            <a:custGeom>
              <a:avLst/>
              <a:gdLst>
                <a:gd name="T0" fmla="*/ 1130 w 1280"/>
                <a:gd name="T1" fmla="*/ 0 h 828"/>
                <a:gd name="T2" fmla="*/ 1192 w 1280"/>
                <a:gd name="T3" fmla="*/ 0 h 828"/>
                <a:gd name="T4" fmla="*/ 1280 w 1280"/>
                <a:gd name="T5" fmla="*/ 88 h 828"/>
                <a:gd name="T6" fmla="*/ 1280 w 1280"/>
                <a:gd name="T7" fmla="*/ 740 h 828"/>
                <a:gd name="T8" fmla="*/ 1192 w 1280"/>
                <a:gd name="T9" fmla="*/ 828 h 828"/>
                <a:gd name="T10" fmla="*/ 88 w 1280"/>
                <a:gd name="T11" fmla="*/ 828 h 828"/>
                <a:gd name="T12" fmla="*/ 0 w 1280"/>
                <a:gd name="T13" fmla="*/ 740 h 828"/>
                <a:gd name="T14" fmla="*/ 0 w 1280"/>
                <a:gd name="T15" fmla="*/ 88 h 828"/>
                <a:gd name="T16" fmla="*/ 87 w 1280"/>
                <a:gd name="T17" fmla="*/ 0 h 828"/>
                <a:gd name="T18" fmla="*/ 187 w 1280"/>
                <a:gd name="T19" fmla="*/ 0 h 828"/>
                <a:gd name="T20" fmla="*/ 248 w 1280"/>
                <a:gd name="T21" fmla="*/ 86 h 828"/>
                <a:gd name="T22" fmla="*/ 158 w 1280"/>
                <a:gd name="T23" fmla="*/ 87 h 828"/>
                <a:gd name="T24" fmla="*/ 88 w 1280"/>
                <a:gd name="T25" fmla="*/ 157 h 828"/>
                <a:gd name="T26" fmla="*/ 88 w 1280"/>
                <a:gd name="T27" fmla="*/ 671 h 828"/>
                <a:gd name="T28" fmla="*/ 158 w 1280"/>
                <a:gd name="T29" fmla="*/ 741 h 828"/>
                <a:gd name="T30" fmla="*/ 1122 w 1280"/>
                <a:gd name="T31" fmla="*/ 741 h 828"/>
                <a:gd name="T32" fmla="*/ 1192 w 1280"/>
                <a:gd name="T33" fmla="*/ 671 h 828"/>
                <a:gd name="T34" fmla="*/ 1192 w 1280"/>
                <a:gd name="T35" fmla="*/ 157 h 828"/>
                <a:gd name="T36" fmla="*/ 1122 w 1280"/>
                <a:gd name="T37" fmla="*/ 87 h 828"/>
                <a:gd name="T38" fmla="*/ 1069 w 1280"/>
                <a:gd name="T39" fmla="*/ 87 h 828"/>
                <a:gd name="T40" fmla="*/ 1130 w 1280"/>
                <a:gd name="T41" fmla="*/ 0 h 828"/>
                <a:gd name="T42" fmla="*/ 891 w 1280"/>
                <a:gd name="T43" fmla="*/ 87 h 828"/>
                <a:gd name="T44" fmla="*/ 699 w 1280"/>
                <a:gd name="T45" fmla="*/ 87 h 828"/>
                <a:gd name="T46" fmla="*/ 708 w 1280"/>
                <a:gd name="T47" fmla="*/ 0 h 828"/>
                <a:gd name="T48" fmla="*/ 921 w 1280"/>
                <a:gd name="T49" fmla="*/ 0 h 828"/>
                <a:gd name="T50" fmla="*/ 891 w 1280"/>
                <a:gd name="T51" fmla="*/ 87 h 828"/>
                <a:gd name="T52" fmla="*/ 397 w 1280"/>
                <a:gd name="T53" fmla="*/ 0 h 828"/>
                <a:gd name="T54" fmla="*/ 570 w 1280"/>
                <a:gd name="T55" fmla="*/ 0 h 828"/>
                <a:gd name="T56" fmla="*/ 579 w 1280"/>
                <a:gd name="T57" fmla="*/ 87 h 828"/>
                <a:gd name="T58" fmla="*/ 430 w 1280"/>
                <a:gd name="T59" fmla="*/ 87 h 828"/>
                <a:gd name="T60" fmla="*/ 397 w 1280"/>
                <a:gd name="T61"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0" h="828">
                  <a:moveTo>
                    <a:pt x="1130" y="0"/>
                  </a:moveTo>
                  <a:cubicBezTo>
                    <a:pt x="1192" y="0"/>
                    <a:pt x="1192" y="0"/>
                    <a:pt x="1192" y="0"/>
                  </a:cubicBezTo>
                  <a:cubicBezTo>
                    <a:pt x="1241" y="0"/>
                    <a:pt x="1280" y="39"/>
                    <a:pt x="1280" y="88"/>
                  </a:cubicBezTo>
                  <a:cubicBezTo>
                    <a:pt x="1280" y="740"/>
                    <a:pt x="1280" y="740"/>
                    <a:pt x="1280" y="740"/>
                  </a:cubicBezTo>
                  <a:cubicBezTo>
                    <a:pt x="1280" y="789"/>
                    <a:pt x="1241" y="828"/>
                    <a:pt x="1192" y="828"/>
                  </a:cubicBezTo>
                  <a:cubicBezTo>
                    <a:pt x="88" y="828"/>
                    <a:pt x="88" y="828"/>
                    <a:pt x="88" y="828"/>
                  </a:cubicBezTo>
                  <a:cubicBezTo>
                    <a:pt x="39" y="828"/>
                    <a:pt x="0" y="789"/>
                    <a:pt x="0" y="740"/>
                  </a:cubicBezTo>
                  <a:cubicBezTo>
                    <a:pt x="0" y="88"/>
                    <a:pt x="0" y="88"/>
                    <a:pt x="0" y="88"/>
                  </a:cubicBezTo>
                  <a:cubicBezTo>
                    <a:pt x="0" y="39"/>
                    <a:pt x="39" y="0"/>
                    <a:pt x="87" y="0"/>
                  </a:cubicBezTo>
                  <a:cubicBezTo>
                    <a:pt x="187" y="0"/>
                    <a:pt x="187" y="0"/>
                    <a:pt x="187" y="0"/>
                  </a:cubicBezTo>
                  <a:cubicBezTo>
                    <a:pt x="203" y="16"/>
                    <a:pt x="238" y="69"/>
                    <a:pt x="248" y="86"/>
                  </a:cubicBezTo>
                  <a:cubicBezTo>
                    <a:pt x="158" y="87"/>
                    <a:pt x="158" y="87"/>
                    <a:pt x="158" y="87"/>
                  </a:cubicBezTo>
                  <a:cubicBezTo>
                    <a:pt x="120" y="87"/>
                    <a:pt x="88" y="118"/>
                    <a:pt x="88" y="157"/>
                  </a:cubicBezTo>
                  <a:cubicBezTo>
                    <a:pt x="88" y="671"/>
                    <a:pt x="88" y="671"/>
                    <a:pt x="88" y="671"/>
                  </a:cubicBezTo>
                  <a:cubicBezTo>
                    <a:pt x="88" y="710"/>
                    <a:pt x="120" y="741"/>
                    <a:pt x="158" y="741"/>
                  </a:cubicBezTo>
                  <a:cubicBezTo>
                    <a:pt x="1122" y="741"/>
                    <a:pt x="1122" y="741"/>
                    <a:pt x="1122" y="741"/>
                  </a:cubicBezTo>
                  <a:cubicBezTo>
                    <a:pt x="1161" y="741"/>
                    <a:pt x="1192" y="710"/>
                    <a:pt x="1192" y="671"/>
                  </a:cubicBezTo>
                  <a:cubicBezTo>
                    <a:pt x="1192" y="157"/>
                    <a:pt x="1192" y="157"/>
                    <a:pt x="1192" y="157"/>
                  </a:cubicBezTo>
                  <a:cubicBezTo>
                    <a:pt x="1192" y="118"/>
                    <a:pt x="1161" y="87"/>
                    <a:pt x="1122" y="87"/>
                  </a:cubicBezTo>
                  <a:cubicBezTo>
                    <a:pt x="1069" y="87"/>
                    <a:pt x="1069" y="87"/>
                    <a:pt x="1069" y="87"/>
                  </a:cubicBezTo>
                  <a:cubicBezTo>
                    <a:pt x="1084" y="59"/>
                    <a:pt x="1112" y="23"/>
                    <a:pt x="1130" y="0"/>
                  </a:cubicBezTo>
                  <a:close/>
                  <a:moveTo>
                    <a:pt x="891" y="87"/>
                  </a:moveTo>
                  <a:cubicBezTo>
                    <a:pt x="699" y="87"/>
                    <a:pt x="699" y="87"/>
                    <a:pt x="699" y="87"/>
                  </a:cubicBezTo>
                  <a:cubicBezTo>
                    <a:pt x="708" y="0"/>
                    <a:pt x="708" y="0"/>
                    <a:pt x="708" y="0"/>
                  </a:cubicBezTo>
                  <a:cubicBezTo>
                    <a:pt x="921" y="0"/>
                    <a:pt x="921" y="0"/>
                    <a:pt x="921" y="0"/>
                  </a:cubicBezTo>
                  <a:cubicBezTo>
                    <a:pt x="908" y="26"/>
                    <a:pt x="894" y="76"/>
                    <a:pt x="891" y="87"/>
                  </a:cubicBezTo>
                  <a:close/>
                  <a:moveTo>
                    <a:pt x="397" y="0"/>
                  </a:moveTo>
                  <a:cubicBezTo>
                    <a:pt x="570" y="0"/>
                    <a:pt x="570" y="0"/>
                    <a:pt x="570" y="0"/>
                  </a:cubicBezTo>
                  <a:cubicBezTo>
                    <a:pt x="579" y="87"/>
                    <a:pt x="579" y="87"/>
                    <a:pt x="579" y="87"/>
                  </a:cubicBezTo>
                  <a:cubicBezTo>
                    <a:pt x="430" y="87"/>
                    <a:pt x="430" y="87"/>
                    <a:pt x="430" y="87"/>
                  </a:cubicBezTo>
                  <a:cubicBezTo>
                    <a:pt x="430" y="87"/>
                    <a:pt x="413" y="25"/>
                    <a:pt x="397" y="0"/>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0" name="Freeform 22"/>
            <p:cNvSpPr>
              <a:spLocks/>
            </p:cNvSpPr>
            <p:nvPr/>
          </p:nvSpPr>
          <p:spPr bwMode="white">
            <a:xfrm>
              <a:off x="6027738" y="2922588"/>
              <a:ext cx="1125538" cy="284163"/>
            </a:xfrm>
            <a:custGeom>
              <a:avLst/>
              <a:gdLst>
                <a:gd name="T0" fmla="*/ 745 w 784"/>
                <a:gd name="T1" fmla="*/ 198 h 198"/>
                <a:gd name="T2" fmla="*/ 784 w 784"/>
                <a:gd name="T3" fmla="*/ 163 h 198"/>
                <a:gd name="T4" fmla="*/ 784 w 784"/>
                <a:gd name="T5" fmla="*/ 155 h 198"/>
                <a:gd name="T6" fmla="*/ 745 w 784"/>
                <a:gd name="T7" fmla="*/ 119 h 198"/>
                <a:gd name="T8" fmla="*/ 551 w 784"/>
                <a:gd name="T9" fmla="*/ 90 h 198"/>
                <a:gd name="T10" fmla="*/ 533 w 784"/>
                <a:gd name="T11" fmla="*/ 68 h 198"/>
                <a:gd name="T12" fmla="*/ 533 w 784"/>
                <a:gd name="T13" fmla="*/ 0 h 198"/>
                <a:gd name="T14" fmla="*/ 396 w 784"/>
                <a:gd name="T15" fmla="*/ 0 h 198"/>
                <a:gd name="T16" fmla="*/ 388 w 784"/>
                <a:gd name="T17" fmla="*/ 0 h 198"/>
                <a:gd name="T18" fmla="*/ 251 w 784"/>
                <a:gd name="T19" fmla="*/ 0 h 198"/>
                <a:gd name="T20" fmla="*/ 251 w 784"/>
                <a:gd name="T21" fmla="*/ 68 h 198"/>
                <a:gd name="T22" fmla="*/ 233 w 784"/>
                <a:gd name="T23" fmla="*/ 90 h 198"/>
                <a:gd name="T24" fmla="*/ 39 w 784"/>
                <a:gd name="T25" fmla="*/ 119 h 198"/>
                <a:gd name="T26" fmla="*/ 0 w 784"/>
                <a:gd name="T27" fmla="*/ 155 h 198"/>
                <a:gd name="T28" fmla="*/ 0 w 784"/>
                <a:gd name="T29" fmla="*/ 163 h 198"/>
                <a:gd name="T30" fmla="*/ 39 w 784"/>
                <a:gd name="T31" fmla="*/ 198 h 198"/>
                <a:gd name="T32" fmla="*/ 745 w 784"/>
                <a:gd name="T33"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4" h="198">
                  <a:moveTo>
                    <a:pt x="745" y="198"/>
                  </a:moveTo>
                  <a:cubicBezTo>
                    <a:pt x="767" y="198"/>
                    <a:pt x="784" y="183"/>
                    <a:pt x="784" y="163"/>
                  </a:cubicBezTo>
                  <a:cubicBezTo>
                    <a:pt x="784" y="155"/>
                    <a:pt x="784" y="155"/>
                    <a:pt x="784" y="155"/>
                  </a:cubicBezTo>
                  <a:cubicBezTo>
                    <a:pt x="784" y="135"/>
                    <a:pt x="770" y="123"/>
                    <a:pt x="745" y="119"/>
                  </a:cubicBezTo>
                  <a:cubicBezTo>
                    <a:pt x="723" y="116"/>
                    <a:pt x="559" y="93"/>
                    <a:pt x="551" y="90"/>
                  </a:cubicBezTo>
                  <a:cubicBezTo>
                    <a:pt x="546" y="87"/>
                    <a:pt x="533" y="84"/>
                    <a:pt x="533" y="68"/>
                  </a:cubicBezTo>
                  <a:cubicBezTo>
                    <a:pt x="534" y="60"/>
                    <a:pt x="533" y="0"/>
                    <a:pt x="533" y="0"/>
                  </a:cubicBezTo>
                  <a:cubicBezTo>
                    <a:pt x="396" y="0"/>
                    <a:pt x="396" y="0"/>
                    <a:pt x="396" y="0"/>
                  </a:cubicBezTo>
                  <a:cubicBezTo>
                    <a:pt x="388" y="0"/>
                    <a:pt x="388" y="0"/>
                    <a:pt x="388" y="0"/>
                  </a:cubicBezTo>
                  <a:cubicBezTo>
                    <a:pt x="251" y="0"/>
                    <a:pt x="251" y="0"/>
                    <a:pt x="251" y="0"/>
                  </a:cubicBezTo>
                  <a:cubicBezTo>
                    <a:pt x="251" y="0"/>
                    <a:pt x="250" y="60"/>
                    <a:pt x="251" y="68"/>
                  </a:cubicBezTo>
                  <a:cubicBezTo>
                    <a:pt x="251" y="84"/>
                    <a:pt x="238" y="87"/>
                    <a:pt x="233" y="90"/>
                  </a:cubicBezTo>
                  <a:cubicBezTo>
                    <a:pt x="225" y="93"/>
                    <a:pt x="61" y="116"/>
                    <a:pt x="39" y="119"/>
                  </a:cubicBezTo>
                  <a:cubicBezTo>
                    <a:pt x="14" y="123"/>
                    <a:pt x="0" y="135"/>
                    <a:pt x="0" y="155"/>
                  </a:cubicBezTo>
                  <a:cubicBezTo>
                    <a:pt x="0" y="163"/>
                    <a:pt x="0" y="163"/>
                    <a:pt x="0" y="163"/>
                  </a:cubicBezTo>
                  <a:cubicBezTo>
                    <a:pt x="0" y="183"/>
                    <a:pt x="18" y="198"/>
                    <a:pt x="39" y="198"/>
                  </a:cubicBezTo>
                  <a:lnTo>
                    <a:pt x="745" y="198"/>
                  </a:ln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1" name="Freeform 23"/>
            <p:cNvSpPr>
              <a:spLocks/>
            </p:cNvSpPr>
            <p:nvPr/>
          </p:nvSpPr>
          <p:spPr bwMode="white">
            <a:xfrm>
              <a:off x="5200650" y="1047751"/>
              <a:ext cx="1128713" cy="1431925"/>
            </a:xfrm>
            <a:custGeom>
              <a:avLst/>
              <a:gdLst>
                <a:gd name="T0" fmla="*/ 743 w 787"/>
                <a:gd name="T1" fmla="*/ 960 h 998"/>
                <a:gd name="T2" fmla="*/ 297 w 787"/>
                <a:gd name="T3" fmla="*/ 247 h 998"/>
                <a:gd name="T4" fmla="*/ 273 w 787"/>
                <a:gd name="T5" fmla="*/ 253 h 998"/>
                <a:gd name="T6" fmla="*/ 220 w 787"/>
                <a:gd name="T7" fmla="*/ 354 h 998"/>
                <a:gd name="T8" fmla="*/ 192 w 787"/>
                <a:gd name="T9" fmla="*/ 350 h 998"/>
                <a:gd name="T10" fmla="*/ 7 w 787"/>
                <a:gd name="T11" fmla="*/ 25 h 998"/>
                <a:gd name="T12" fmla="*/ 24 w 787"/>
                <a:gd name="T13" fmla="*/ 0 h 998"/>
                <a:gd name="T14" fmla="*/ 412 w 787"/>
                <a:gd name="T15" fmla="*/ 17 h 998"/>
                <a:gd name="T16" fmla="*/ 422 w 787"/>
                <a:gd name="T17" fmla="*/ 43 h 998"/>
                <a:gd name="T18" fmla="*/ 381 w 787"/>
                <a:gd name="T19" fmla="*/ 108 h 998"/>
                <a:gd name="T20" fmla="*/ 386 w 787"/>
                <a:gd name="T21" fmla="*/ 128 h 998"/>
                <a:gd name="T22" fmla="*/ 764 w 787"/>
                <a:gd name="T23" fmla="*/ 958 h 998"/>
                <a:gd name="T24" fmla="*/ 743 w 787"/>
                <a:gd name="T25" fmla="*/ 96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7" h="998">
                  <a:moveTo>
                    <a:pt x="743" y="960"/>
                  </a:moveTo>
                  <a:cubicBezTo>
                    <a:pt x="668" y="399"/>
                    <a:pt x="353" y="259"/>
                    <a:pt x="297" y="247"/>
                  </a:cubicBezTo>
                  <a:cubicBezTo>
                    <a:pt x="285" y="245"/>
                    <a:pt x="278" y="243"/>
                    <a:pt x="273" y="253"/>
                  </a:cubicBezTo>
                  <a:cubicBezTo>
                    <a:pt x="273" y="253"/>
                    <a:pt x="227" y="339"/>
                    <a:pt x="220" y="354"/>
                  </a:cubicBezTo>
                  <a:cubicBezTo>
                    <a:pt x="208" y="373"/>
                    <a:pt x="200" y="363"/>
                    <a:pt x="192" y="350"/>
                  </a:cubicBezTo>
                  <a:cubicBezTo>
                    <a:pt x="178" y="325"/>
                    <a:pt x="19" y="46"/>
                    <a:pt x="7" y="25"/>
                  </a:cubicBezTo>
                  <a:cubicBezTo>
                    <a:pt x="0" y="13"/>
                    <a:pt x="8" y="0"/>
                    <a:pt x="24" y="0"/>
                  </a:cubicBezTo>
                  <a:cubicBezTo>
                    <a:pt x="52" y="1"/>
                    <a:pt x="384" y="14"/>
                    <a:pt x="412" y="17"/>
                  </a:cubicBezTo>
                  <a:cubicBezTo>
                    <a:pt x="430" y="18"/>
                    <a:pt x="427" y="32"/>
                    <a:pt x="422" y="43"/>
                  </a:cubicBezTo>
                  <a:cubicBezTo>
                    <a:pt x="409" y="64"/>
                    <a:pt x="389" y="96"/>
                    <a:pt x="381" y="108"/>
                  </a:cubicBezTo>
                  <a:cubicBezTo>
                    <a:pt x="371" y="121"/>
                    <a:pt x="374" y="124"/>
                    <a:pt x="386" y="128"/>
                  </a:cubicBezTo>
                  <a:cubicBezTo>
                    <a:pt x="684" y="260"/>
                    <a:pt x="787" y="560"/>
                    <a:pt x="764" y="958"/>
                  </a:cubicBezTo>
                  <a:cubicBezTo>
                    <a:pt x="763" y="983"/>
                    <a:pt x="748" y="998"/>
                    <a:pt x="743" y="960"/>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2" name="Freeform 24"/>
            <p:cNvSpPr>
              <a:spLocks/>
            </p:cNvSpPr>
            <p:nvPr/>
          </p:nvSpPr>
          <p:spPr bwMode="white">
            <a:xfrm>
              <a:off x="6908800" y="1047751"/>
              <a:ext cx="1130300" cy="1431925"/>
            </a:xfrm>
            <a:custGeom>
              <a:avLst/>
              <a:gdLst>
                <a:gd name="T0" fmla="*/ 44 w 787"/>
                <a:gd name="T1" fmla="*/ 960 h 998"/>
                <a:gd name="T2" fmla="*/ 489 w 787"/>
                <a:gd name="T3" fmla="*/ 247 h 998"/>
                <a:gd name="T4" fmla="*/ 514 w 787"/>
                <a:gd name="T5" fmla="*/ 253 h 998"/>
                <a:gd name="T6" fmla="*/ 566 w 787"/>
                <a:gd name="T7" fmla="*/ 354 h 998"/>
                <a:gd name="T8" fmla="*/ 594 w 787"/>
                <a:gd name="T9" fmla="*/ 350 h 998"/>
                <a:gd name="T10" fmla="*/ 780 w 787"/>
                <a:gd name="T11" fmla="*/ 25 h 998"/>
                <a:gd name="T12" fmla="*/ 763 w 787"/>
                <a:gd name="T13" fmla="*/ 0 h 998"/>
                <a:gd name="T14" fmla="*/ 374 w 787"/>
                <a:gd name="T15" fmla="*/ 17 h 998"/>
                <a:gd name="T16" fmla="*/ 365 w 787"/>
                <a:gd name="T17" fmla="*/ 43 h 998"/>
                <a:gd name="T18" fmla="*/ 406 w 787"/>
                <a:gd name="T19" fmla="*/ 108 h 998"/>
                <a:gd name="T20" fmla="*/ 401 w 787"/>
                <a:gd name="T21" fmla="*/ 128 h 998"/>
                <a:gd name="T22" fmla="*/ 22 w 787"/>
                <a:gd name="T23" fmla="*/ 958 h 998"/>
                <a:gd name="T24" fmla="*/ 44 w 787"/>
                <a:gd name="T25" fmla="*/ 96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7" h="998">
                  <a:moveTo>
                    <a:pt x="44" y="960"/>
                  </a:moveTo>
                  <a:cubicBezTo>
                    <a:pt x="119" y="399"/>
                    <a:pt x="434" y="259"/>
                    <a:pt x="489" y="247"/>
                  </a:cubicBezTo>
                  <a:cubicBezTo>
                    <a:pt x="501" y="245"/>
                    <a:pt x="508" y="243"/>
                    <a:pt x="514" y="253"/>
                  </a:cubicBezTo>
                  <a:cubicBezTo>
                    <a:pt x="514" y="253"/>
                    <a:pt x="560" y="339"/>
                    <a:pt x="566" y="354"/>
                  </a:cubicBezTo>
                  <a:cubicBezTo>
                    <a:pt x="579" y="373"/>
                    <a:pt x="587" y="363"/>
                    <a:pt x="594" y="350"/>
                  </a:cubicBezTo>
                  <a:cubicBezTo>
                    <a:pt x="609" y="325"/>
                    <a:pt x="768" y="46"/>
                    <a:pt x="780" y="25"/>
                  </a:cubicBezTo>
                  <a:cubicBezTo>
                    <a:pt x="787" y="13"/>
                    <a:pt x="779" y="0"/>
                    <a:pt x="763" y="0"/>
                  </a:cubicBezTo>
                  <a:cubicBezTo>
                    <a:pt x="735" y="1"/>
                    <a:pt x="403" y="14"/>
                    <a:pt x="374" y="17"/>
                  </a:cubicBezTo>
                  <a:cubicBezTo>
                    <a:pt x="356" y="18"/>
                    <a:pt x="360" y="32"/>
                    <a:pt x="365" y="43"/>
                  </a:cubicBezTo>
                  <a:cubicBezTo>
                    <a:pt x="378" y="64"/>
                    <a:pt x="398" y="96"/>
                    <a:pt x="406" y="108"/>
                  </a:cubicBezTo>
                  <a:cubicBezTo>
                    <a:pt x="416" y="121"/>
                    <a:pt x="413" y="124"/>
                    <a:pt x="401" y="128"/>
                  </a:cubicBezTo>
                  <a:cubicBezTo>
                    <a:pt x="102" y="260"/>
                    <a:pt x="0" y="560"/>
                    <a:pt x="22" y="958"/>
                  </a:cubicBezTo>
                  <a:cubicBezTo>
                    <a:pt x="24" y="983"/>
                    <a:pt x="38" y="998"/>
                    <a:pt x="44" y="960"/>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4" name="Freeform 25"/>
            <p:cNvSpPr>
              <a:spLocks/>
            </p:cNvSpPr>
            <p:nvPr/>
          </p:nvSpPr>
          <p:spPr bwMode="white">
            <a:xfrm>
              <a:off x="6275388" y="528638"/>
              <a:ext cx="628650" cy="1979613"/>
            </a:xfrm>
            <a:custGeom>
              <a:avLst/>
              <a:gdLst>
                <a:gd name="T0" fmla="*/ 225 w 438"/>
                <a:gd name="T1" fmla="*/ 1355 h 1378"/>
                <a:gd name="T2" fmla="*/ 302 w 438"/>
                <a:gd name="T3" fmla="*/ 407 h 1378"/>
                <a:gd name="T4" fmla="*/ 329 w 438"/>
                <a:gd name="T5" fmla="*/ 382 h 1378"/>
                <a:gd name="T6" fmla="*/ 411 w 438"/>
                <a:gd name="T7" fmla="*/ 382 h 1378"/>
                <a:gd name="T8" fmla="*/ 430 w 438"/>
                <a:gd name="T9" fmla="*/ 358 h 1378"/>
                <a:gd name="T10" fmla="*/ 235 w 438"/>
                <a:gd name="T11" fmla="*/ 13 h 1378"/>
                <a:gd name="T12" fmla="*/ 203 w 438"/>
                <a:gd name="T13" fmla="*/ 15 h 1378"/>
                <a:gd name="T14" fmla="*/ 8 w 438"/>
                <a:gd name="T15" fmla="*/ 361 h 1378"/>
                <a:gd name="T16" fmla="*/ 27 w 438"/>
                <a:gd name="T17" fmla="*/ 385 h 1378"/>
                <a:gd name="T18" fmla="*/ 109 w 438"/>
                <a:gd name="T19" fmla="*/ 385 h 1378"/>
                <a:gd name="T20" fmla="*/ 136 w 438"/>
                <a:gd name="T21" fmla="*/ 410 h 1378"/>
                <a:gd name="T22" fmla="*/ 212 w 438"/>
                <a:gd name="T23" fmla="*/ 1352 h 1378"/>
                <a:gd name="T24" fmla="*/ 225 w 438"/>
                <a:gd name="T25" fmla="*/ 1355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 h="1378">
                  <a:moveTo>
                    <a:pt x="225" y="1355"/>
                  </a:moveTo>
                  <a:cubicBezTo>
                    <a:pt x="225" y="1164"/>
                    <a:pt x="290" y="456"/>
                    <a:pt x="302" y="407"/>
                  </a:cubicBezTo>
                  <a:cubicBezTo>
                    <a:pt x="304" y="390"/>
                    <a:pt x="312" y="380"/>
                    <a:pt x="329" y="382"/>
                  </a:cubicBezTo>
                  <a:cubicBezTo>
                    <a:pt x="345" y="383"/>
                    <a:pt x="385" y="382"/>
                    <a:pt x="411" y="382"/>
                  </a:cubicBezTo>
                  <a:cubicBezTo>
                    <a:pt x="424" y="381"/>
                    <a:pt x="438" y="376"/>
                    <a:pt x="430" y="358"/>
                  </a:cubicBezTo>
                  <a:cubicBezTo>
                    <a:pt x="417" y="331"/>
                    <a:pt x="235" y="13"/>
                    <a:pt x="235" y="13"/>
                  </a:cubicBezTo>
                  <a:cubicBezTo>
                    <a:pt x="227" y="0"/>
                    <a:pt x="211" y="0"/>
                    <a:pt x="203" y="15"/>
                  </a:cubicBezTo>
                  <a:cubicBezTo>
                    <a:pt x="188" y="41"/>
                    <a:pt x="21" y="333"/>
                    <a:pt x="8" y="361"/>
                  </a:cubicBezTo>
                  <a:cubicBezTo>
                    <a:pt x="0" y="378"/>
                    <a:pt x="14" y="384"/>
                    <a:pt x="27" y="385"/>
                  </a:cubicBezTo>
                  <a:cubicBezTo>
                    <a:pt x="53" y="384"/>
                    <a:pt x="93" y="386"/>
                    <a:pt x="109" y="385"/>
                  </a:cubicBezTo>
                  <a:cubicBezTo>
                    <a:pt x="126" y="382"/>
                    <a:pt x="134" y="393"/>
                    <a:pt x="136" y="410"/>
                  </a:cubicBezTo>
                  <a:cubicBezTo>
                    <a:pt x="148" y="458"/>
                    <a:pt x="191" y="936"/>
                    <a:pt x="212" y="1352"/>
                  </a:cubicBezTo>
                  <a:cubicBezTo>
                    <a:pt x="214" y="1378"/>
                    <a:pt x="225" y="1378"/>
                    <a:pt x="225" y="1355"/>
                  </a:cubicBezTo>
                  <a:close/>
                </a:path>
              </a:pathLst>
            </a:custGeom>
            <a:solidFill>
              <a:schemeClr val="bg1"/>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spTree>
    <p:extLst>
      <p:ext uri="{BB962C8B-B14F-4D97-AF65-F5344CB8AC3E}">
        <p14:creationId xmlns:p14="http://schemas.microsoft.com/office/powerpoint/2010/main" val="129542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4662" y="2630717"/>
            <a:ext cx="8474675" cy="1502966"/>
            <a:chOff x="446100" y="2630717"/>
            <a:chExt cx="11296624" cy="1502966"/>
          </a:xfrm>
        </p:grpSpPr>
        <p:sp>
          <p:nvSpPr>
            <p:cNvPr id="9" name="TextBox 8"/>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Title and Closing</a:t>
              </a:r>
            </a:p>
          </p:txBody>
        </p:sp>
        <p:sp>
          <p:nvSpPr>
            <p:cNvPr id="10" name="TextBox 9"/>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PAYPAL + PARTNER</a:t>
              </a:r>
            </a:p>
          </p:txBody>
        </p:sp>
      </p:grpSp>
    </p:spTree>
    <p:extLst>
      <p:ext uri="{BB962C8B-B14F-4D97-AF65-F5344CB8AC3E}">
        <p14:creationId xmlns:p14="http://schemas.microsoft.com/office/powerpoint/2010/main" val="383120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8963" y="5360195"/>
            <a:ext cx="6824499" cy="1231106"/>
          </a:xfrm>
        </p:spPr>
        <p:txBody>
          <a:bodyPr/>
          <a:lstStyle/>
          <a:p>
            <a:r>
              <a:rPr lang="en-US" dirty="0" smtClean="0"/>
              <a:t>Basic title placeholder</a:t>
            </a:r>
            <a:br>
              <a:rPr lang="en-US" dirty="0" smtClean="0"/>
            </a:br>
            <a:r>
              <a:rPr lang="en-US" dirty="0" smtClean="0"/>
              <a:t>for maximum two-lines</a:t>
            </a:r>
            <a:endParaRPr lang="en-US" dirty="0"/>
          </a:p>
        </p:txBody>
      </p:sp>
      <p:sp>
        <p:nvSpPr>
          <p:cNvPr id="6" name="Subtitle 5"/>
          <p:cNvSpPr>
            <a:spLocks noGrp="1"/>
          </p:cNvSpPr>
          <p:nvPr>
            <p:ph type="subTitle" idx="1"/>
          </p:nvPr>
        </p:nvSpPr>
        <p:spPr/>
        <p:txBody>
          <a:bodyPr/>
          <a:lstStyle/>
          <a:p>
            <a:r>
              <a:rPr lang="en-US" dirty="0" smtClean="0"/>
              <a:t>Month 00, 2013</a:t>
            </a:r>
            <a:endParaRPr lang="en-US" dirty="0"/>
          </a:p>
        </p:txBody>
      </p:sp>
    </p:spTree>
    <p:extLst>
      <p:ext uri="{BB962C8B-B14F-4D97-AF65-F5344CB8AC3E}">
        <p14:creationId xmlns:p14="http://schemas.microsoft.com/office/powerpoint/2010/main" val="38513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8963" y="5360195"/>
            <a:ext cx="6824499" cy="1231106"/>
          </a:xfrm>
        </p:spPr>
        <p:txBody>
          <a:bodyPr/>
          <a:lstStyle/>
          <a:p>
            <a:r>
              <a:rPr lang="en-US" dirty="0" smtClean="0"/>
              <a:t>Partnership title placeholder</a:t>
            </a:r>
            <a:br>
              <a:rPr lang="en-US" dirty="0" smtClean="0"/>
            </a:br>
            <a:r>
              <a:rPr lang="en-US" dirty="0" smtClean="0"/>
              <a:t>for maximum two-lines</a:t>
            </a:r>
            <a:endParaRPr lang="en-US" dirty="0"/>
          </a:p>
        </p:txBody>
      </p:sp>
      <p:sp>
        <p:nvSpPr>
          <p:cNvPr id="5" name="Subtitle 4"/>
          <p:cNvSpPr>
            <a:spLocks noGrp="1"/>
          </p:cNvSpPr>
          <p:nvPr>
            <p:ph type="subTitle" idx="1"/>
          </p:nvPr>
        </p:nvSpPr>
        <p:spPr/>
        <p:txBody>
          <a:bodyPr/>
          <a:lstStyle/>
          <a:p>
            <a:r>
              <a:rPr lang="en-US" dirty="0" smtClean="0"/>
              <a:t>Month 00, 2013</a:t>
            </a:r>
            <a:endParaRPr lang="en-US" dirty="0"/>
          </a:p>
        </p:txBody>
      </p:sp>
      <p:grpSp>
        <p:nvGrpSpPr>
          <p:cNvPr id="48" name="Group 47"/>
          <p:cNvGrpSpPr/>
          <p:nvPr/>
        </p:nvGrpSpPr>
        <p:grpSpPr>
          <a:xfrm>
            <a:off x="1065489" y="2154684"/>
            <a:ext cx="7013023" cy="950345"/>
            <a:chOff x="1527676" y="2164581"/>
            <a:chExt cx="7013023" cy="950345"/>
          </a:xfrm>
        </p:grpSpPr>
        <p:sp>
          <p:nvSpPr>
            <p:cNvPr id="49" name="Plus 48"/>
            <p:cNvSpPr/>
            <p:nvPr/>
          </p:nvSpPr>
          <p:spPr bwMode="auto">
            <a:xfrm>
              <a:off x="5112193" y="2361115"/>
              <a:ext cx="364870" cy="364870"/>
            </a:xfrm>
            <a:prstGeom prst="mathPlus">
              <a:avLst/>
            </a:prstGeom>
            <a:solidFill>
              <a:schemeClr val="bg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50" name="Group 49"/>
            <p:cNvGrpSpPr>
              <a:grpSpLocks noChangeAspect="1"/>
            </p:cNvGrpSpPr>
            <p:nvPr/>
          </p:nvGrpSpPr>
          <p:grpSpPr>
            <a:xfrm>
              <a:off x="1527676" y="2241791"/>
              <a:ext cx="3363940" cy="863238"/>
              <a:chOff x="3209928" y="2693997"/>
              <a:chExt cx="5759447" cy="1477967"/>
            </a:xfrm>
          </p:grpSpPr>
          <p:sp>
            <p:nvSpPr>
              <p:cNvPr id="52" name="Freeform 6"/>
              <p:cNvSpPr>
                <a:spLocks noEditPoints="1"/>
              </p:cNvSpPr>
              <p:nvPr/>
            </p:nvSpPr>
            <p:spPr bwMode="auto">
              <a:xfrm>
                <a:off x="7078668" y="2941647"/>
                <a:ext cx="911226" cy="869953"/>
              </a:xfrm>
              <a:custGeom>
                <a:avLst/>
                <a:gdLst>
                  <a:gd name="T0" fmla="*/ 144 w 243"/>
                  <a:gd name="T1" fmla="*/ 172 h 232"/>
                  <a:gd name="T2" fmla="*/ 127 w 243"/>
                  <a:gd name="T3" fmla="*/ 180 h 232"/>
                  <a:gd name="T4" fmla="*/ 105 w 243"/>
                  <a:gd name="T5" fmla="*/ 185 h 232"/>
                  <a:gd name="T6" fmla="*/ 81 w 243"/>
                  <a:gd name="T7" fmla="*/ 181 h 232"/>
                  <a:gd name="T8" fmla="*/ 73 w 243"/>
                  <a:gd name="T9" fmla="*/ 165 h 232"/>
                  <a:gd name="T10" fmla="*/ 79 w 243"/>
                  <a:gd name="T11" fmla="*/ 144 h 232"/>
                  <a:gd name="T12" fmla="*/ 97 w 243"/>
                  <a:gd name="T13" fmla="*/ 132 h 232"/>
                  <a:gd name="T14" fmla="*/ 125 w 243"/>
                  <a:gd name="T15" fmla="*/ 126 h 232"/>
                  <a:gd name="T16" fmla="*/ 156 w 243"/>
                  <a:gd name="T17" fmla="*/ 122 h 232"/>
                  <a:gd name="T18" fmla="*/ 159 w 243"/>
                  <a:gd name="T19" fmla="*/ 127 h 232"/>
                  <a:gd name="T20" fmla="*/ 151 w 243"/>
                  <a:gd name="T21" fmla="*/ 163 h 232"/>
                  <a:gd name="T22" fmla="*/ 144 w 243"/>
                  <a:gd name="T23" fmla="*/ 172 h 232"/>
                  <a:gd name="T24" fmla="*/ 219 w 243"/>
                  <a:gd name="T25" fmla="*/ 13 h 232"/>
                  <a:gd name="T26" fmla="*/ 143 w 243"/>
                  <a:gd name="T27" fmla="*/ 0 h 232"/>
                  <a:gd name="T28" fmla="*/ 92 w 243"/>
                  <a:gd name="T29" fmla="*/ 4 h 232"/>
                  <a:gd name="T30" fmla="*/ 70 w 243"/>
                  <a:gd name="T31" fmla="*/ 8 h 232"/>
                  <a:gd name="T32" fmla="*/ 52 w 243"/>
                  <a:gd name="T33" fmla="*/ 27 h 232"/>
                  <a:gd name="T34" fmla="*/ 47 w 243"/>
                  <a:gd name="T35" fmla="*/ 48 h 232"/>
                  <a:gd name="T36" fmla="*/ 55 w 243"/>
                  <a:gd name="T37" fmla="*/ 60 h 232"/>
                  <a:gd name="T38" fmla="*/ 80 w 243"/>
                  <a:gd name="T39" fmla="*/ 53 h 232"/>
                  <a:gd name="T40" fmla="*/ 120 w 243"/>
                  <a:gd name="T41" fmla="*/ 48 h 232"/>
                  <a:gd name="T42" fmla="*/ 158 w 243"/>
                  <a:gd name="T43" fmla="*/ 53 h 232"/>
                  <a:gd name="T44" fmla="*/ 171 w 243"/>
                  <a:gd name="T45" fmla="*/ 72 h 232"/>
                  <a:gd name="T46" fmla="*/ 170 w 243"/>
                  <a:gd name="T47" fmla="*/ 78 h 232"/>
                  <a:gd name="T48" fmla="*/ 164 w 243"/>
                  <a:gd name="T49" fmla="*/ 82 h 232"/>
                  <a:gd name="T50" fmla="*/ 102 w 243"/>
                  <a:gd name="T51" fmla="*/ 89 h 232"/>
                  <a:gd name="T52" fmla="*/ 48 w 243"/>
                  <a:gd name="T53" fmla="*/ 103 h 232"/>
                  <a:gd name="T54" fmla="*/ 12 w 243"/>
                  <a:gd name="T55" fmla="*/ 132 h 232"/>
                  <a:gd name="T56" fmla="*/ 0 w 243"/>
                  <a:gd name="T57" fmla="*/ 176 h 232"/>
                  <a:gd name="T58" fmla="*/ 17 w 243"/>
                  <a:gd name="T59" fmla="*/ 216 h 232"/>
                  <a:gd name="T60" fmla="*/ 61 w 243"/>
                  <a:gd name="T61" fmla="*/ 232 h 232"/>
                  <a:gd name="T62" fmla="*/ 88 w 243"/>
                  <a:gd name="T63" fmla="*/ 229 h 232"/>
                  <a:gd name="T64" fmla="*/ 108 w 243"/>
                  <a:gd name="T65" fmla="*/ 222 h 232"/>
                  <a:gd name="T66" fmla="*/ 126 w 243"/>
                  <a:gd name="T67" fmla="*/ 213 h 232"/>
                  <a:gd name="T68" fmla="*/ 142 w 243"/>
                  <a:gd name="T69" fmla="*/ 202 h 232"/>
                  <a:gd name="T70" fmla="*/ 142 w 243"/>
                  <a:gd name="T71" fmla="*/ 202 h 232"/>
                  <a:gd name="T72" fmla="*/ 140 w 243"/>
                  <a:gd name="T73" fmla="*/ 209 h 232"/>
                  <a:gd name="T74" fmla="*/ 140 w 243"/>
                  <a:gd name="T75" fmla="*/ 209 h 232"/>
                  <a:gd name="T76" fmla="*/ 140 w 243"/>
                  <a:gd name="T77" fmla="*/ 209 h 232"/>
                  <a:gd name="T78" fmla="*/ 152 w 243"/>
                  <a:gd name="T79" fmla="*/ 225 h 232"/>
                  <a:gd name="T80" fmla="*/ 152 w 243"/>
                  <a:gd name="T81" fmla="*/ 225 h 232"/>
                  <a:gd name="T82" fmla="*/ 152 w 243"/>
                  <a:gd name="T83" fmla="*/ 225 h 232"/>
                  <a:gd name="T84" fmla="*/ 152 w 243"/>
                  <a:gd name="T85" fmla="*/ 225 h 232"/>
                  <a:gd name="T86" fmla="*/ 185 w 243"/>
                  <a:gd name="T87" fmla="*/ 225 h 232"/>
                  <a:gd name="T88" fmla="*/ 191 w 243"/>
                  <a:gd name="T89" fmla="*/ 225 h 232"/>
                  <a:gd name="T90" fmla="*/ 192 w 243"/>
                  <a:gd name="T91" fmla="*/ 225 h 232"/>
                  <a:gd name="T92" fmla="*/ 210 w 243"/>
                  <a:gd name="T93" fmla="*/ 209 h 232"/>
                  <a:gd name="T94" fmla="*/ 241 w 243"/>
                  <a:gd name="T95" fmla="*/ 76 h 232"/>
                  <a:gd name="T96" fmla="*/ 242 w 243"/>
                  <a:gd name="T97" fmla="*/ 65 h 232"/>
                  <a:gd name="T98" fmla="*/ 243 w 243"/>
                  <a:gd name="T99" fmla="*/ 55 h 232"/>
                  <a:gd name="T100" fmla="*/ 219 w 243"/>
                  <a:gd name="T101"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 h="232">
                    <a:moveTo>
                      <a:pt x="144" y="172"/>
                    </a:moveTo>
                    <a:cubicBezTo>
                      <a:pt x="139" y="175"/>
                      <a:pt x="133" y="178"/>
                      <a:pt x="127" y="180"/>
                    </a:cubicBezTo>
                    <a:cubicBezTo>
                      <a:pt x="120" y="184"/>
                      <a:pt x="112" y="185"/>
                      <a:pt x="105" y="185"/>
                    </a:cubicBezTo>
                    <a:cubicBezTo>
                      <a:pt x="95" y="185"/>
                      <a:pt x="87" y="184"/>
                      <a:pt x="81" y="181"/>
                    </a:cubicBezTo>
                    <a:cubicBezTo>
                      <a:pt x="76" y="178"/>
                      <a:pt x="73" y="172"/>
                      <a:pt x="73" y="165"/>
                    </a:cubicBezTo>
                    <a:cubicBezTo>
                      <a:pt x="73" y="156"/>
                      <a:pt x="75" y="149"/>
                      <a:pt x="79" y="144"/>
                    </a:cubicBezTo>
                    <a:cubicBezTo>
                      <a:pt x="83" y="139"/>
                      <a:pt x="90" y="135"/>
                      <a:pt x="97" y="132"/>
                    </a:cubicBezTo>
                    <a:cubicBezTo>
                      <a:pt x="105" y="129"/>
                      <a:pt x="114" y="127"/>
                      <a:pt x="125" y="126"/>
                    </a:cubicBezTo>
                    <a:cubicBezTo>
                      <a:pt x="135" y="125"/>
                      <a:pt x="154" y="122"/>
                      <a:pt x="156" y="122"/>
                    </a:cubicBezTo>
                    <a:cubicBezTo>
                      <a:pt x="159" y="122"/>
                      <a:pt x="160" y="121"/>
                      <a:pt x="159" y="127"/>
                    </a:cubicBezTo>
                    <a:cubicBezTo>
                      <a:pt x="159" y="130"/>
                      <a:pt x="153" y="153"/>
                      <a:pt x="151" y="163"/>
                    </a:cubicBezTo>
                    <a:cubicBezTo>
                      <a:pt x="150" y="166"/>
                      <a:pt x="146" y="171"/>
                      <a:pt x="144" y="172"/>
                    </a:cubicBezTo>
                    <a:close/>
                    <a:moveTo>
                      <a:pt x="219" y="13"/>
                    </a:moveTo>
                    <a:cubicBezTo>
                      <a:pt x="203" y="4"/>
                      <a:pt x="178" y="0"/>
                      <a:pt x="143" y="0"/>
                    </a:cubicBezTo>
                    <a:cubicBezTo>
                      <a:pt x="126" y="0"/>
                      <a:pt x="109" y="1"/>
                      <a:pt x="92" y="4"/>
                    </a:cubicBezTo>
                    <a:cubicBezTo>
                      <a:pt x="80" y="6"/>
                      <a:pt x="78" y="6"/>
                      <a:pt x="70" y="8"/>
                    </a:cubicBezTo>
                    <a:cubicBezTo>
                      <a:pt x="54" y="11"/>
                      <a:pt x="52" y="27"/>
                      <a:pt x="52" y="27"/>
                    </a:cubicBezTo>
                    <a:cubicBezTo>
                      <a:pt x="47" y="48"/>
                      <a:pt x="47" y="48"/>
                      <a:pt x="47" y="48"/>
                    </a:cubicBezTo>
                    <a:cubicBezTo>
                      <a:pt x="44" y="62"/>
                      <a:pt x="52" y="61"/>
                      <a:pt x="55" y="60"/>
                    </a:cubicBezTo>
                    <a:cubicBezTo>
                      <a:pt x="62" y="58"/>
                      <a:pt x="66" y="56"/>
                      <a:pt x="80" y="53"/>
                    </a:cubicBezTo>
                    <a:cubicBezTo>
                      <a:pt x="94" y="50"/>
                      <a:pt x="108" y="48"/>
                      <a:pt x="120" y="48"/>
                    </a:cubicBezTo>
                    <a:cubicBezTo>
                      <a:pt x="137" y="48"/>
                      <a:pt x="150" y="49"/>
                      <a:pt x="158" y="53"/>
                    </a:cubicBezTo>
                    <a:cubicBezTo>
                      <a:pt x="167" y="57"/>
                      <a:pt x="171" y="63"/>
                      <a:pt x="171" y="72"/>
                    </a:cubicBezTo>
                    <a:cubicBezTo>
                      <a:pt x="171" y="74"/>
                      <a:pt x="171" y="76"/>
                      <a:pt x="170" y="78"/>
                    </a:cubicBezTo>
                    <a:cubicBezTo>
                      <a:pt x="170" y="80"/>
                      <a:pt x="168" y="81"/>
                      <a:pt x="164" y="82"/>
                    </a:cubicBezTo>
                    <a:cubicBezTo>
                      <a:pt x="140" y="83"/>
                      <a:pt x="123" y="86"/>
                      <a:pt x="102" y="89"/>
                    </a:cubicBezTo>
                    <a:cubicBezTo>
                      <a:pt x="81" y="92"/>
                      <a:pt x="63" y="97"/>
                      <a:pt x="48" y="103"/>
                    </a:cubicBezTo>
                    <a:cubicBezTo>
                      <a:pt x="32" y="111"/>
                      <a:pt x="20" y="120"/>
                      <a:pt x="12" y="132"/>
                    </a:cubicBezTo>
                    <a:cubicBezTo>
                      <a:pt x="4" y="144"/>
                      <a:pt x="0" y="159"/>
                      <a:pt x="0" y="176"/>
                    </a:cubicBezTo>
                    <a:cubicBezTo>
                      <a:pt x="0" y="193"/>
                      <a:pt x="6" y="206"/>
                      <a:pt x="17" y="216"/>
                    </a:cubicBezTo>
                    <a:cubicBezTo>
                      <a:pt x="28" y="227"/>
                      <a:pt x="43" y="232"/>
                      <a:pt x="61" y="232"/>
                    </a:cubicBezTo>
                    <a:cubicBezTo>
                      <a:pt x="73" y="231"/>
                      <a:pt x="82" y="231"/>
                      <a:pt x="88" y="229"/>
                    </a:cubicBezTo>
                    <a:cubicBezTo>
                      <a:pt x="94" y="228"/>
                      <a:pt x="101" y="225"/>
                      <a:pt x="108" y="222"/>
                    </a:cubicBezTo>
                    <a:cubicBezTo>
                      <a:pt x="114" y="220"/>
                      <a:pt x="120" y="217"/>
                      <a:pt x="126" y="213"/>
                    </a:cubicBezTo>
                    <a:cubicBezTo>
                      <a:pt x="132" y="208"/>
                      <a:pt x="136" y="205"/>
                      <a:pt x="142" y="202"/>
                    </a:cubicBezTo>
                    <a:cubicBezTo>
                      <a:pt x="142" y="202"/>
                      <a:pt x="142" y="202"/>
                      <a:pt x="142" y="202"/>
                    </a:cubicBezTo>
                    <a:cubicBezTo>
                      <a:pt x="140" y="209"/>
                      <a:pt x="140" y="209"/>
                      <a:pt x="140" y="209"/>
                    </a:cubicBezTo>
                    <a:cubicBezTo>
                      <a:pt x="140" y="209"/>
                      <a:pt x="140" y="209"/>
                      <a:pt x="140" y="209"/>
                    </a:cubicBezTo>
                    <a:cubicBezTo>
                      <a:pt x="140" y="209"/>
                      <a:pt x="140" y="209"/>
                      <a:pt x="140" y="209"/>
                    </a:cubicBezTo>
                    <a:cubicBezTo>
                      <a:pt x="139" y="217"/>
                      <a:pt x="143" y="224"/>
                      <a:pt x="152" y="225"/>
                    </a:cubicBezTo>
                    <a:cubicBezTo>
                      <a:pt x="152" y="225"/>
                      <a:pt x="152" y="225"/>
                      <a:pt x="152" y="225"/>
                    </a:cubicBezTo>
                    <a:cubicBezTo>
                      <a:pt x="152" y="225"/>
                      <a:pt x="152" y="225"/>
                      <a:pt x="152" y="225"/>
                    </a:cubicBezTo>
                    <a:cubicBezTo>
                      <a:pt x="152" y="225"/>
                      <a:pt x="152" y="225"/>
                      <a:pt x="152" y="225"/>
                    </a:cubicBezTo>
                    <a:cubicBezTo>
                      <a:pt x="158" y="225"/>
                      <a:pt x="176" y="225"/>
                      <a:pt x="185" y="225"/>
                    </a:cubicBezTo>
                    <a:cubicBezTo>
                      <a:pt x="191" y="225"/>
                      <a:pt x="191" y="225"/>
                      <a:pt x="191" y="225"/>
                    </a:cubicBezTo>
                    <a:cubicBezTo>
                      <a:pt x="191" y="225"/>
                      <a:pt x="191" y="225"/>
                      <a:pt x="192" y="225"/>
                    </a:cubicBezTo>
                    <a:cubicBezTo>
                      <a:pt x="200" y="224"/>
                      <a:pt x="208" y="217"/>
                      <a:pt x="210" y="209"/>
                    </a:cubicBezTo>
                    <a:cubicBezTo>
                      <a:pt x="241" y="76"/>
                      <a:pt x="241" y="76"/>
                      <a:pt x="241" y="76"/>
                    </a:cubicBezTo>
                    <a:cubicBezTo>
                      <a:pt x="241" y="73"/>
                      <a:pt x="242" y="69"/>
                      <a:pt x="242" y="65"/>
                    </a:cubicBezTo>
                    <a:cubicBezTo>
                      <a:pt x="242" y="61"/>
                      <a:pt x="243" y="57"/>
                      <a:pt x="243" y="55"/>
                    </a:cubicBezTo>
                    <a:cubicBezTo>
                      <a:pt x="243" y="36"/>
                      <a:pt x="235" y="22"/>
                      <a:pt x="219" y="1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7"/>
              <p:cNvSpPr>
                <a:spLocks/>
              </p:cNvSpPr>
              <p:nvPr/>
            </p:nvSpPr>
            <p:spPr bwMode="auto">
              <a:xfrm>
                <a:off x="5156203" y="2949585"/>
                <a:ext cx="996952" cy="1222379"/>
              </a:xfrm>
              <a:custGeom>
                <a:avLst/>
                <a:gdLst>
                  <a:gd name="T0" fmla="*/ 201 w 266"/>
                  <a:gd name="T1" fmla="*/ 1 h 326"/>
                  <a:gd name="T2" fmla="*/ 174 w 266"/>
                  <a:gd name="T3" fmla="*/ 17 h 326"/>
                  <a:gd name="T4" fmla="*/ 108 w 266"/>
                  <a:gd name="T5" fmla="*/ 131 h 326"/>
                  <a:gd name="T6" fmla="*/ 101 w 266"/>
                  <a:gd name="T7" fmla="*/ 131 h 326"/>
                  <a:gd name="T8" fmla="*/ 82 w 266"/>
                  <a:gd name="T9" fmla="*/ 18 h 326"/>
                  <a:gd name="T10" fmla="*/ 59 w 266"/>
                  <a:gd name="T11" fmla="*/ 1 h 326"/>
                  <a:gd name="T12" fmla="*/ 21 w 266"/>
                  <a:gd name="T13" fmla="*/ 1 h 326"/>
                  <a:gd name="T14" fmla="*/ 9 w 266"/>
                  <a:gd name="T15" fmla="*/ 17 h 326"/>
                  <a:gd name="T16" fmla="*/ 43 w 266"/>
                  <a:gd name="T17" fmla="*/ 219 h 326"/>
                  <a:gd name="T18" fmla="*/ 43 w 266"/>
                  <a:gd name="T19" fmla="*/ 244 h 326"/>
                  <a:gd name="T20" fmla="*/ 5 w 266"/>
                  <a:gd name="T21" fmla="*/ 309 h 326"/>
                  <a:gd name="T22" fmla="*/ 12 w 266"/>
                  <a:gd name="T23" fmla="*/ 326 h 326"/>
                  <a:gd name="T24" fmla="*/ 56 w 266"/>
                  <a:gd name="T25" fmla="*/ 326 h 326"/>
                  <a:gd name="T26" fmla="*/ 82 w 266"/>
                  <a:gd name="T27" fmla="*/ 309 h 326"/>
                  <a:gd name="T28" fmla="*/ 250 w 266"/>
                  <a:gd name="T29" fmla="*/ 25 h 326"/>
                  <a:gd name="T30" fmla="*/ 252 w 266"/>
                  <a:gd name="T31" fmla="*/ 1 h 326"/>
                  <a:gd name="T32" fmla="*/ 201 w 266"/>
                  <a:gd name="T33" fmla="*/ 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326">
                    <a:moveTo>
                      <a:pt x="201" y="1"/>
                    </a:moveTo>
                    <a:cubicBezTo>
                      <a:pt x="192" y="1"/>
                      <a:pt x="180" y="8"/>
                      <a:pt x="174" y="17"/>
                    </a:cubicBezTo>
                    <a:cubicBezTo>
                      <a:pt x="174" y="17"/>
                      <a:pt x="114" y="121"/>
                      <a:pt x="108" y="131"/>
                    </a:cubicBezTo>
                    <a:cubicBezTo>
                      <a:pt x="105" y="137"/>
                      <a:pt x="101" y="133"/>
                      <a:pt x="101" y="131"/>
                    </a:cubicBezTo>
                    <a:cubicBezTo>
                      <a:pt x="100" y="128"/>
                      <a:pt x="82" y="18"/>
                      <a:pt x="82" y="18"/>
                    </a:cubicBezTo>
                    <a:cubicBezTo>
                      <a:pt x="80" y="9"/>
                      <a:pt x="71" y="1"/>
                      <a:pt x="59" y="1"/>
                    </a:cubicBezTo>
                    <a:cubicBezTo>
                      <a:pt x="21" y="1"/>
                      <a:pt x="21" y="1"/>
                      <a:pt x="21" y="1"/>
                    </a:cubicBezTo>
                    <a:cubicBezTo>
                      <a:pt x="12" y="1"/>
                      <a:pt x="7" y="8"/>
                      <a:pt x="9" y="17"/>
                    </a:cubicBezTo>
                    <a:cubicBezTo>
                      <a:pt x="9" y="17"/>
                      <a:pt x="37" y="181"/>
                      <a:pt x="43" y="219"/>
                    </a:cubicBezTo>
                    <a:cubicBezTo>
                      <a:pt x="46" y="240"/>
                      <a:pt x="43" y="244"/>
                      <a:pt x="43" y="244"/>
                    </a:cubicBezTo>
                    <a:cubicBezTo>
                      <a:pt x="5" y="309"/>
                      <a:pt x="5" y="309"/>
                      <a:pt x="5" y="309"/>
                    </a:cubicBezTo>
                    <a:cubicBezTo>
                      <a:pt x="0" y="318"/>
                      <a:pt x="3" y="326"/>
                      <a:pt x="12" y="326"/>
                    </a:cubicBezTo>
                    <a:cubicBezTo>
                      <a:pt x="56" y="326"/>
                      <a:pt x="56" y="326"/>
                      <a:pt x="56" y="326"/>
                    </a:cubicBezTo>
                    <a:cubicBezTo>
                      <a:pt x="65" y="326"/>
                      <a:pt x="77" y="318"/>
                      <a:pt x="82" y="309"/>
                    </a:cubicBezTo>
                    <a:cubicBezTo>
                      <a:pt x="250" y="25"/>
                      <a:pt x="250" y="25"/>
                      <a:pt x="250" y="25"/>
                    </a:cubicBezTo>
                    <a:cubicBezTo>
                      <a:pt x="250" y="25"/>
                      <a:pt x="266" y="0"/>
                      <a:pt x="252" y="1"/>
                    </a:cubicBezTo>
                    <a:cubicBezTo>
                      <a:pt x="242" y="1"/>
                      <a:pt x="201" y="1"/>
                      <a:pt x="201" y="1"/>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8"/>
              <p:cNvSpPr>
                <a:spLocks noEditPoints="1"/>
              </p:cNvSpPr>
              <p:nvPr/>
            </p:nvSpPr>
            <p:spPr bwMode="auto">
              <a:xfrm>
                <a:off x="3209928" y="2693997"/>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9"/>
              <p:cNvSpPr>
                <a:spLocks noEditPoints="1"/>
              </p:cNvSpPr>
              <p:nvPr/>
            </p:nvSpPr>
            <p:spPr bwMode="auto">
              <a:xfrm>
                <a:off x="6086480" y="2698759"/>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0 h 291"/>
                  <a:gd name="T18" fmla="*/ 78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7 h 291"/>
                  <a:gd name="T34" fmla="*/ 135 w 288"/>
                  <a:gd name="T35" fmla="*/ 140 h 291"/>
                  <a:gd name="T36" fmla="*/ 125 w 288"/>
                  <a:gd name="T37" fmla="*/ 140 h 291"/>
                  <a:gd name="T38" fmla="*/ 112 w 288"/>
                  <a:gd name="T39" fmla="*/ 124 h 291"/>
                  <a:gd name="T40" fmla="*/ 125 w 288"/>
                  <a:gd name="T41" fmla="*/ 69 h 291"/>
                  <a:gd name="T42" fmla="*/ 145 w 288"/>
                  <a:gd name="T43" fmla="*/ 53 h 291"/>
                  <a:gd name="T44" fmla="*/ 159 w 288"/>
                  <a:gd name="T45" fmla="*/ 53 h 291"/>
                  <a:gd name="T46" fmla="*/ 195 w 288"/>
                  <a:gd name="T47" fmla="*/ 62 h 291"/>
                  <a:gd name="T48" fmla="*/ 208 w 288"/>
                  <a:gd name="T49" fmla="*/ 87 h 291"/>
                  <a:gd name="T50" fmla="*/ 189 w 288"/>
                  <a:gd name="T51" fmla="*/ 12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0"/>
                      <a:pt x="57" y="290"/>
                      <a:pt x="57" y="290"/>
                    </a:cubicBezTo>
                    <a:cubicBezTo>
                      <a:pt x="66" y="291"/>
                      <a:pt x="76" y="283"/>
                      <a:pt x="78"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7"/>
                    </a:moveTo>
                    <a:cubicBezTo>
                      <a:pt x="176" y="136"/>
                      <a:pt x="158" y="140"/>
                      <a:pt x="135" y="140"/>
                    </a:cubicBezTo>
                    <a:cubicBezTo>
                      <a:pt x="125" y="140"/>
                      <a:pt x="125" y="140"/>
                      <a:pt x="125" y="140"/>
                    </a:cubicBezTo>
                    <a:cubicBezTo>
                      <a:pt x="116" y="141"/>
                      <a:pt x="110" y="133"/>
                      <a:pt x="112" y="124"/>
                    </a:cubicBezTo>
                    <a:cubicBezTo>
                      <a:pt x="125" y="69"/>
                      <a:pt x="125" y="69"/>
                      <a:pt x="125" y="69"/>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7"/>
                    </a:cubicBezTo>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0"/>
              <p:cNvSpPr>
                <a:spLocks noEditPoints="1"/>
              </p:cNvSpPr>
              <p:nvPr/>
            </p:nvSpPr>
            <p:spPr bwMode="auto">
              <a:xfrm>
                <a:off x="4198940" y="2941646"/>
                <a:ext cx="915988" cy="866777"/>
              </a:xfrm>
              <a:custGeom>
                <a:avLst/>
                <a:gdLst>
                  <a:gd name="T0" fmla="*/ 145 w 244"/>
                  <a:gd name="T1" fmla="*/ 172 h 231"/>
                  <a:gd name="T2" fmla="*/ 128 w 244"/>
                  <a:gd name="T3" fmla="*/ 180 h 231"/>
                  <a:gd name="T4" fmla="*/ 106 w 244"/>
                  <a:gd name="T5" fmla="*/ 185 h 231"/>
                  <a:gd name="T6" fmla="*/ 82 w 244"/>
                  <a:gd name="T7" fmla="*/ 180 h 231"/>
                  <a:gd name="T8" fmla="*/ 74 w 244"/>
                  <a:gd name="T9" fmla="*/ 165 h 231"/>
                  <a:gd name="T10" fmla="*/ 80 w 244"/>
                  <a:gd name="T11" fmla="*/ 144 h 231"/>
                  <a:gd name="T12" fmla="*/ 98 w 244"/>
                  <a:gd name="T13" fmla="*/ 132 h 231"/>
                  <a:gd name="T14" fmla="*/ 126 w 244"/>
                  <a:gd name="T15" fmla="*/ 126 h 231"/>
                  <a:gd name="T16" fmla="*/ 157 w 244"/>
                  <a:gd name="T17" fmla="*/ 122 h 231"/>
                  <a:gd name="T18" fmla="*/ 160 w 244"/>
                  <a:gd name="T19" fmla="*/ 127 h 231"/>
                  <a:gd name="T20" fmla="*/ 151 w 244"/>
                  <a:gd name="T21" fmla="*/ 163 h 231"/>
                  <a:gd name="T22" fmla="*/ 145 w 244"/>
                  <a:gd name="T23" fmla="*/ 172 h 231"/>
                  <a:gd name="T24" fmla="*/ 219 w 244"/>
                  <a:gd name="T25" fmla="*/ 13 h 231"/>
                  <a:gd name="T26" fmla="*/ 144 w 244"/>
                  <a:gd name="T27" fmla="*/ 0 h 231"/>
                  <a:gd name="T28" fmla="*/ 93 w 244"/>
                  <a:gd name="T29" fmla="*/ 4 h 231"/>
                  <a:gd name="T30" fmla="*/ 71 w 244"/>
                  <a:gd name="T31" fmla="*/ 7 h 231"/>
                  <a:gd name="T32" fmla="*/ 53 w 244"/>
                  <a:gd name="T33" fmla="*/ 27 h 231"/>
                  <a:gd name="T34" fmla="*/ 47 w 244"/>
                  <a:gd name="T35" fmla="*/ 48 h 231"/>
                  <a:gd name="T36" fmla="*/ 56 w 244"/>
                  <a:gd name="T37" fmla="*/ 60 h 231"/>
                  <a:gd name="T38" fmla="*/ 81 w 244"/>
                  <a:gd name="T39" fmla="*/ 53 h 231"/>
                  <a:gd name="T40" fmla="*/ 120 w 244"/>
                  <a:gd name="T41" fmla="*/ 47 h 231"/>
                  <a:gd name="T42" fmla="*/ 159 w 244"/>
                  <a:gd name="T43" fmla="*/ 53 h 231"/>
                  <a:gd name="T44" fmla="*/ 172 w 244"/>
                  <a:gd name="T45" fmla="*/ 72 h 231"/>
                  <a:gd name="T46" fmla="*/ 171 w 244"/>
                  <a:gd name="T47" fmla="*/ 78 h 231"/>
                  <a:gd name="T48" fmla="*/ 165 w 244"/>
                  <a:gd name="T49" fmla="*/ 82 h 231"/>
                  <a:gd name="T50" fmla="*/ 102 w 244"/>
                  <a:gd name="T51" fmla="*/ 88 h 231"/>
                  <a:gd name="T52" fmla="*/ 49 w 244"/>
                  <a:gd name="T53" fmla="*/ 103 h 231"/>
                  <a:gd name="T54" fmla="*/ 13 w 244"/>
                  <a:gd name="T55" fmla="*/ 132 h 231"/>
                  <a:gd name="T56" fmla="*/ 0 w 244"/>
                  <a:gd name="T57" fmla="*/ 176 h 231"/>
                  <a:gd name="T58" fmla="*/ 18 w 244"/>
                  <a:gd name="T59" fmla="*/ 216 h 231"/>
                  <a:gd name="T60" fmla="*/ 62 w 244"/>
                  <a:gd name="T61" fmla="*/ 231 h 231"/>
                  <a:gd name="T62" fmla="*/ 89 w 244"/>
                  <a:gd name="T63" fmla="*/ 229 h 231"/>
                  <a:gd name="T64" fmla="*/ 109 w 244"/>
                  <a:gd name="T65" fmla="*/ 222 h 231"/>
                  <a:gd name="T66" fmla="*/ 126 w 244"/>
                  <a:gd name="T67" fmla="*/ 212 h 231"/>
                  <a:gd name="T68" fmla="*/ 142 w 244"/>
                  <a:gd name="T69" fmla="*/ 202 h 231"/>
                  <a:gd name="T70" fmla="*/ 143 w 244"/>
                  <a:gd name="T71" fmla="*/ 202 h 231"/>
                  <a:gd name="T72" fmla="*/ 141 w 244"/>
                  <a:gd name="T73" fmla="*/ 209 h 231"/>
                  <a:gd name="T74" fmla="*/ 141 w 244"/>
                  <a:gd name="T75" fmla="*/ 209 h 231"/>
                  <a:gd name="T76" fmla="*/ 141 w 244"/>
                  <a:gd name="T77" fmla="*/ 209 h 231"/>
                  <a:gd name="T78" fmla="*/ 152 w 244"/>
                  <a:gd name="T79" fmla="*/ 225 h 231"/>
                  <a:gd name="T80" fmla="*/ 152 w 244"/>
                  <a:gd name="T81" fmla="*/ 225 h 231"/>
                  <a:gd name="T82" fmla="*/ 153 w 244"/>
                  <a:gd name="T83" fmla="*/ 225 h 231"/>
                  <a:gd name="T84" fmla="*/ 153 w 244"/>
                  <a:gd name="T85" fmla="*/ 225 h 231"/>
                  <a:gd name="T86" fmla="*/ 186 w 244"/>
                  <a:gd name="T87" fmla="*/ 225 h 231"/>
                  <a:gd name="T88" fmla="*/ 192 w 244"/>
                  <a:gd name="T89" fmla="*/ 225 h 231"/>
                  <a:gd name="T90" fmla="*/ 192 w 244"/>
                  <a:gd name="T91" fmla="*/ 225 h 231"/>
                  <a:gd name="T92" fmla="*/ 210 w 244"/>
                  <a:gd name="T93" fmla="*/ 209 h 231"/>
                  <a:gd name="T94" fmla="*/ 241 w 244"/>
                  <a:gd name="T95" fmla="*/ 76 h 231"/>
                  <a:gd name="T96" fmla="*/ 243 w 244"/>
                  <a:gd name="T97" fmla="*/ 65 h 231"/>
                  <a:gd name="T98" fmla="*/ 244 w 244"/>
                  <a:gd name="T99" fmla="*/ 55 h 231"/>
                  <a:gd name="T100" fmla="*/ 219 w 244"/>
                  <a:gd name="T101"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31">
                    <a:moveTo>
                      <a:pt x="145" y="172"/>
                    </a:moveTo>
                    <a:cubicBezTo>
                      <a:pt x="139" y="175"/>
                      <a:pt x="134" y="178"/>
                      <a:pt x="128" y="180"/>
                    </a:cubicBezTo>
                    <a:cubicBezTo>
                      <a:pt x="120" y="183"/>
                      <a:pt x="113" y="185"/>
                      <a:pt x="106" y="185"/>
                    </a:cubicBezTo>
                    <a:cubicBezTo>
                      <a:pt x="96" y="185"/>
                      <a:pt x="88" y="184"/>
                      <a:pt x="82" y="180"/>
                    </a:cubicBezTo>
                    <a:cubicBezTo>
                      <a:pt x="77" y="177"/>
                      <a:pt x="74" y="172"/>
                      <a:pt x="74" y="165"/>
                    </a:cubicBezTo>
                    <a:cubicBezTo>
                      <a:pt x="74" y="156"/>
                      <a:pt x="76" y="149"/>
                      <a:pt x="80" y="144"/>
                    </a:cubicBezTo>
                    <a:cubicBezTo>
                      <a:pt x="84" y="139"/>
                      <a:pt x="90" y="135"/>
                      <a:pt x="98" y="132"/>
                    </a:cubicBezTo>
                    <a:cubicBezTo>
                      <a:pt x="106" y="129"/>
                      <a:pt x="115" y="127"/>
                      <a:pt x="126" y="126"/>
                    </a:cubicBezTo>
                    <a:cubicBezTo>
                      <a:pt x="135" y="124"/>
                      <a:pt x="155" y="122"/>
                      <a:pt x="157" y="122"/>
                    </a:cubicBezTo>
                    <a:cubicBezTo>
                      <a:pt x="159" y="122"/>
                      <a:pt x="161" y="121"/>
                      <a:pt x="160" y="127"/>
                    </a:cubicBezTo>
                    <a:cubicBezTo>
                      <a:pt x="159" y="130"/>
                      <a:pt x="154" y="153"/>
                      <a:pt x="151" y="163"/>
                    </a:cubicBezTo>
                    <a:cubicBezTo>
                      <a:pt x="151" y="166"/>
                      <a:pt x="147" y="170"/>
                      <a:pt x="145" y="172"/>
                    </a:cubicBezTo>
                    <a:close/>
                    <a:moveTo>
                      <a:pt x="219" y="13"/>
                    </a:moveTo>
                    <a:cubicBezTo>
                      <a:pt x="203" y="4"/>
                      <a:pt x="178" y="0"/>
                      <a:pt x="144" y="0"/>
                    </a:cubicBezTo>
                    <a:cubicBezTo>
                      <a:pt x="127" y="0"/>
                      <a:pt x="110" y="1"/>
                      <a:pt x="93" y="4"/>
                    </a:cubicBezTo>
                    <a:cubicBezTo>
                      <a:pt x="80" y="5"/>
                      <a:pt x="79" y="6"/>
                      <a:pt x="71" y="7"/>
                    </a:cubicBezTo>
                    <a:cubicBezTo>
                      <a:pt x="55" y="11"/>
                      <a:pt x="53" y="27"/>
                      <a:pt x="53" y="27"/>
                    </a:cubicBezTo>
                    <a:cubicBezTo>
                      <a:pt x="47" y="48"/>
                      <a:pt x="47" y="48"/>
                      <a:pt x="47" y="48"/>
                    </a:cubicBezTo>
                    <a:cubicBezTo>
                      <a:pt x="45" y="62"/>
                      <a:pt x="52" y="61"/>
                      <a:pt x="56" y="60"/>
                    </a:cubicBezTo>
                    <a:cubicBezTo>
                      <a:pt x="63" y="58"/>
                      <a:pt x="67" y="56"/>
                      <a:pt x="81" y="53"/>
                    </a:cubicBezTo>
                    <a:cubicBezTo>
                      <a:pt x="95" y="50"/>
                      <a:pt x="109" y="47"/>
                      <a:pt x="120" y="47"/>
                    </a:cubicBezTo>
                    <a:cubicBezTo>
                      <a:pt x="137" y="47"/>
                      <a:pt x="150" y="49"/>
                      <a:pt x="159" y="53"/>
                    </a:cubicBezTo>
                    <a:cubicBezTo>
                      <a:pt x="167" y="57"/>
                      <a:pt x="172" y="63"/>
                      <a:pt x="172" y="72"/>
                    </a:cubicBezTo>
                    <a:cubicBezTo>
                      <a:pt x="172" y="74"/>
                      <a:pt x="172" y="76"/>
                      <a:pt x="171" y="78"/>
                    </a:cubicBezTo>
                    <a:cubicBezTo>
                      <a:pt x="170" y="80"/>
                      <a:pt x="169" y="81"/>
                      <a:pt x="165" y="82"/>
                    </a:cubicBezTo>
                    <a:cubicBezTo>
                      <a:pt x="141" y="83"/>
                      <a:pt x="123" y="85"/>
                      <a:pt x="102" y="88"/>
                    </a:cubicBezTo>
                    <a:cubicBezTo>
                      <a:pt x="82" y="91"/>
                      <a:pt x="64" y="96"/>
                      <a:pt x="49" y="103"/>
                    </a:cubicBezTo>
                    <a:cubicBezTo>
                      <a:pt x="33" y="110"/>
                      <a:pt x="21" y="120"/>
                      <a:pt x="13" y="132"/>
                    </a:cubicBezTo>
                    <a:cubicBezTo>
                      <a:pt x="4" y="144"/>
                      <a:pt x="0" y="159"/>
                      <a:pt x="0" y="176"/>
                    </a:cubicBezTo>
                    <a:cubicBezTo>
                      <a:pt x="0" y="192"/>
                      <a:pt x="6" y="206"/>
                      <a:pt x="18" y="216"/>
                    </a:cubicBezTo>
                    <a:cubicBezTo>
                      <a:pt x="29" y="226"/>
                      <a:pt x="44" y="231"/>
                      <a:pt x="62" y="231"/>
                    </a:cubicBezTo>
                    <a:cubicBezTo>
                      <a:pt x="73" y="231"/>
                      <a:pt x="82" y="230"/>
                      <a:pt x="89" y="229"/>
                    </a:cubicBezTo>
                    <a:cubicBezTo>
                      <a:pt x="95" y="227"/>
                      <a:pt x="102" y="225"/>
                      <a:pt x="109" y="222"/>
                    </a:cubicBezTo>
                    <a:cubicBezTo>
                      <a:pt x="114" y="220"/>
                      <a:pt x="120" y="216"/>
                      <a:pt x="126" y="212"/>
                    </a:cubicBezTo>
                    <a:cubicBezTo>
                      <a:pt x="133" y="208"/>
                      <a:pt x="137" y="205"/>
                      <a:pt x="142" y="202"/>
                    </a:cubicBezTo>
                    <a:cubicBezTo>
                      <a:pt x="143" y="202"/>
                      <a:pt x="143" y="202"/>
                      <a:pt x="143" y="202"/>
                    </a:cubicBezTo>
                    <a:cubicBezTo>
                      <a:pt x="141" y="209"/>
                      <a:pt x="141" y="209"/>
                      <a:pt x="141" y="209"/>
                    </a:cubicBezTo>
                    <a:cubicBezTo>
                      <a:pt x="141" y="209"/>
                      <a:pt x="141" y="209"/>
                      <a:pt x="141" y="209"/>
                    </a:cubicBezTo>
                    <a:cubicBezTo>
                      <a:pt x="141" y="209"/>
                      <a:pt x="141" y="209"/>
                      <a:pt x="141" y="209"/>
                    </a:cubicBezTo>
                    <a:cubicBezTo>
                      <a:pt x="139" y="217"/>
                      <a:pt x="144" y="224"/>
                      <a:pt x="152" y="225"/>
                    </a:cubicBezTo>
                    <a:cubicBezTo>
                      <a:pt x="152" y="225"/>
                      <a:pt x="152" y="225"/>
                      <a:pt x="152" y="225"/>
                    </a:cubicBezTo>
                    <a:cubicBezTo>
                      <a:pt x="153" y="225"/>
                      <a:pt x="153" y="225"/>
                      <a:pt x="153" y="225"/>
                    </a:cubicBezTo>
                    <a:cubicBezTo>
                      <a:pt x="153" y="225"/>
                      <a:pt x="153" y="225"/>
                      <a:pt x="153" y="225"/>
                    </a:cubicBezTo>
                    <a:cubicBezTo>
                      <a:pt x="159" y="225"/>
                      <a:pt x="177" y="225"/>
                      <a:pt x="186" y="225"/>
                    </a:cubicBezTo>
                    <a:cubicBezTo>
                      <a:pt x="192" y="225"/>
                      <a:pt x="192" y="225"/>
                      <a:pt x="192" y="225"/>
                    </a:cubicBezTo>
                    <a:cubicBezTo>
                      <a:pt x="192" y="225"/>
                      <a:pt x="192" y="225"/>
                      <a:pt x="192" y="225"/>
                    </a:cubicBezTo>
                    <a:cubicBezTo>
                      <a:pt x="201" y="224"/>
                      <a:pt x="208" y="217"/>
                      <a:pt x="210" y="209"/>
                    </a:cubicBezTo>
                    <a:cubicBezTo>
                      <a:pt x="241" y="76"/>
                      <a:pt x="241" y="76"/>
                      <a:pt x="241" y="76"/>
                    </a:cubicBezTo>
                    <a:cubicBezTo>
                      <a:pt x="242" y="73"/>
                      <a:pt x="242" y="69"/>
                      <a:pt x="243" y="65"/>
                    </a:cubicBezTo>
                    <a:cubicBezTo>
                      <a:pt x="243" y="61"/>
                      <a:pt x="244" y="57"/>
                      <a:pt x="244" y="55"/>
                    </a:cubicBezTo>
                    <a:cubicBezTo>
                      <a:pt x="244" y="36"/>
                      <a:pt x="235" y="22"/>
                      <a:pt x="219" y="13"/>
                    </a:cubicBezTo>
                    <a:close/>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
              <p:cNvSpPr>
                <a:spLocks/>
              </p:cNvSpPr>
              <p:nvPr/>
            </p:nvSpPr>
            <p:spPr bwMode="auto">
              <a:xfrm>
                <a:off x="8008940" y="2705107"/>
                <a:ext cx="492125" cy="1079504"/>
              </a:xfrm>
              <a:custGeom>
                <a:avLst/>
                <a:gdLst>
                  <a:gd name="T0" fmla="*/ 116 w 131"/>
                  <a:gd name="T1" fmla="*/ 0 h 288"/>
                  <a:gd name="T2" fmla="*/ 79 w 131"/>
                  <a:gd name="T3" fmla="*/ 0 h 288"/>
                  <a:gd name="T4" fmla="*/ 79 w 131"/>
                  <a:gd name="T5" fmla="*/ 0 h 288"/>
                  <a:gd name="T6" fmla="*/ 79 w 131"/>
                  <a:gd name="T7" fmla="*/ 0 h 288"/>
                  <a:gd name="T8" fmla="*/ 59 w 131"/>
                  <a:gd name="T9" fmla="*/ 15 h 288"/>
                  <a:gd name="T10" fmla="*/ 58 w 131"/>
                  <a:gd name="T11" fmla="*/ 16 h 288"/>
                  <a:gd name="T12" fmla="*/ 56 w 131"/>
                  <a:gd name="T13" fmla="*/ 27 h 288"/>
                  <a:gd name="T14" fmla="*/ 4 w 131"/>
                  <a:gd name="T15" fmla="*/ 262 h 288"/>
                  <a:gd name="T16" fmla="*/ 2 w 131"/>
                  <a:gd name="T17" fmla="*/ 272 h 288"/>
                  <a:gd name="T18" fmla="*/ 2 w 131"/>
                  <a:gd name="T19" fmla="*/ 272 h 288"/>
                  <a:gd name="T20" fmla="*/ 13 w 131"/>
                  <a:gd name="T21" fmla="*/ 288 h 288"/>
                  <a:gd name="T22" fmla="*/ 13 w 131"/>
                  <a:gd name="T23" fmla="*/ 288 h 288"/>
                  <a:gd name="T24" fmla="*/ 52 w 131"/>
                  <a:gd name="T25" fmla="*/ 288 h 288"/>
                  <a:gd name="T26" fmla="*/ 72 w 131"/>
                  <a:gd name="T27" fmla="*/ 273 h 288"/>
                  <a:gd name="T28" fmla="*/ 73 w 131"/>
                  <a:gd name="T29" fmla="*/ 272 h 288"/>
                  <a:gd name="T30" fmla="*/ 129 w 131"/>
                  <a:gd name="T31" fmla="*/ 16 h 288"/>
                  <a:gd name="T32" fmla="*/ 129 w 131"/>
                  <a:gd name="T33" fmla="*/ 16 h 288"/>
                  <a:gd name="T34" fmla="*/ 116 w 131"/>
                  <a:gd name="T3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288">
                    <a:moveTo>
                      <a:pt x="116" y="0"/>
                    </a:moveTo>
                    <a:cubicBezTo>
                      <a:pt x="79" y="0"/>
                      <a:pt x="79" y="0"/>
                      <a:pt x="79" y="0"/>
                    </a:cubicBezTo>
                    <a:cubicBezTo>
                      <a:pt x="79" y="0"/>
                      <a:pt x="79" y="0"/>
                      <a:pt x="79" y="0"/>
                    </a:cubicBezTo>
                    <a:cubicBezTo>
                      <a:pt x="79" y="0"/>
                      <a:pt x="79" y="0"/>
                      <a:pt x="79" y="0"/>
                    </a:cubicBezTo>
                    <a:cubicBezTo>
                      <a:pt x="70" y="0"/>
                      <a:pt x="61" y="6"/>
                      <a:pt x="59" y="15"/>
                    </a:cubicBezTo>
                    <a:cubicBezTo>
                      <a:pt x="59" y="15"/>
                      <a:pt x="58" y="16"/>
                      <a:pt x="58" y="16"/>
                    </a:cubicBezTo>
                    <a:cubicBezTo>
                      <a:pt x="58" y="16"/>
                      <a:pt x="57" y="20"/>
                      <a:pt x="56" y="27"/>
                    </a:cubicBezTo>
                    <a:cubicBezTo>
                      <a:pt x="4" y="262"/>
                      <a:pt x="4" y="262"/>
                      <a:pt x="4" y="262"/>
                    </a:cubicBezTo>
                    <a:cubicBezTo>
                      <a:pt x="3" y="268"/>
                      <a:pt x="2" y="271"/>
                      <a:pt x="2" y="272"/>
                    </a:cubicBezTo>
                    <a:cubicBezTo>
                      <a:pt x="2" y="272"/>
                      <a:pt x="2" y="272"/>
                      <a:pt x="2" y="272"/>
                    </a:cubicBezTo>
                    <a:cubicBezTo>
                      <a:pt x="0" y="281"/>
                      <a:pt x="5" y="287"/>
                      <a:pt x="13" y="288"/>
                    </a:cubicBezTo>
                    <a:cubicBezTo>
                      <a:pt x="13" y="288"/>
                      <a:pt x="13" y="288"/>
                      <a:pt x="13" y="288"/>
                    </a:cubicBezTo>
                    <a:cubicBezTo>
                      <a:pt x="52" y="288"/>
                      <a:pt x="52" y="288"/>
                      <a:pt x="52" y="288"/>
                    </a:cubicBezTo>
                    <a:cubicBezTo>
                      <a:pt x="61" y="288"/>
                      <a:pt x="70" y="282"/>
                      <a:pt x="72" y="273"/>
                    </a:cubicBezTo>
                    <a:cubicBezTo>
                      <a:pt x="72" y="273"/>
                      <a:pt x="73" y="273"/>
                      <a:pt x="73" y="272"/>
                    </a:cubicBezTo>
                    <a:cubicBezTo>
                      <a:pt x="129" y="16"/>
                      <a:pt x="129" y="16"/>
                      <a:pt x="129" y="16"/>
                    </a:cubicBezTo>
                    <a:cubicBezTo>
                      <a:pt x="129" y="16"/>
                      <a:pt x="129" y="16"/>
                      <a:pt x="129" y="16"/>
                    </a:cubicBezTo>
                    <a:cubicBezTo>
                      <a:pt x="131" y="7"/>
                      <a:pt x="126" y="0"/>
                      <a:pt x="116" y="0"/>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2"/>
              <p:cNvSpPr>
                <a:spLocks/>
              </p:cNvSpPr>
              <p:nvPr/>
            </p:nvSpPr>
            <p:spPr bwMode="auto">
              <a:xfrm>
                <a:off x="8616961" y="2701928"/>
                <a:ext cx="96837" cy="203201"/>
              </a:xfrm>
              <a:custGeom>
                <a:avLst/>
                <a:gdLst>
                  <a:gd name="T0" fmla="*/ 26 w 26"/>
                  <a:gd name="T1" fmla="*/ 53 h 54"/>
                  <a:gd name="T2" fmla="*/ 22 w 26"/>
                  <a:gd name="T3" fmla="*/ 54 h 54"/>
                  <a:gd name="T4" fmla="*/ 18 w 26"/>
                  <a:gd name="T5" fmla="*/ 54 h 54"/>
                  <a:gd name="T6" fmla="*/ 8 w 26"/>
                  <a:gd name="T7" fmla="*/ 51 h 54"/>
                  <a:gd name="T8" fmla="*/ 5 w 26"/>
                  <a:gd name="T9" fmla="*/ 40 h 54"/>
                  <a:gd name="T10" fmla="*/ 5 w 26"/>
                  <a:gd name="T11" fmla="*/ 18 h 54"/>
                  <a:gd name="T12" fmla="*/ 0 w 26"/>
                  <a:gd name="T13" fmla="*/ 18 h 54"/>
                  <a:gd name="T14" fmla="*/ 0 w 26"/>
                  <a:gd name="T15" fmla="*/ 12 h 54"/>
                  <a:gd name="T16" fmla="*/ 5 w 26"/>
                  <a:gd name="T17" fmla="*/ 12 h 54"/>
                  <a:gd name="T18" fmla="*/ 5 w 26"/>
                  <a:gd name="T19" fmla="*/ 0 h 54"/>
                  <a:gd name="T20" fmla="*/ 12 w 26"/>
                  <a:gd name="T21" fmla="*/ 0 h 54"/>
                  <a:gd name="T22" fmla="*/ 12 w 26"/>
                  <a:gd name="T23" fmla="*/ 12 h 54"/>
                  <a:gd name="T24" fmla="*/ 26 w 26"/>
                  <a:gd name="T25" fmla="*/ 12 h 54"/>
                  <a:gd name="T26" fmla="*/ 26 w 26"/>
                  <a:gd name="T27" fmla="*/ 18 h 54"/>
                  <a:gd name="T28" fmla="*/ 12 w 26"/>
                  <a:gd name="T29" fmla="*/ 18 h 54"/>
                  <a:gd name="T30" fmla="*/ 12 w 26"/>
                  <a:gd name="T31" fmla="*/ 37 h 54"/>
                  <a:gd name="T32" fmla="*/ 12 w 26"/>
                  <a:gd name="T33" fmla="*/ 42 h 54"/>
                  <a:gd name="T34" fmla="*/ 13 w 26"/>
                  <a:gd name="T35" fmla="*/ 45 h 54"/>
                  <a:gd name="T36" fmla="*/ 15 w 26"/>
                  <a:gd name="T37" fmla="*/ 47 h 54"/>
                  <a:gd name="T38" fmla="*/ 20 w 26"/>
                  <a:gd name="T39" fmla="*/ 48 h 54"/>
                  <a:gd name="T40" fmla="*/ 23 w 26"/>
                  <a:gd name="T41" fmla="*/ 48 h 54"/>
                  <a:gd name="T42" fmla="*/ 26 w 26"/>
                  <a:gd name="T43" fmla="*/ 47 h 54"/>
                  <a:gd name="T44" fmla="*/ 26 w 26"/>
                  <a:gd name="T45" fmla="*/ 47 h 54"/>
                  <a:gd name="T46" fmla="*/ 26 w 26"/>
                  <a:gd name="T47"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54">
                    <a:moveTo>
                      <a:pt x="26" y="53"/>
                    </a:moveTo>
                    <a:cubicBezTo>
                      <a:pt x="25" y="53"/>
                      <a:pt x="23" y="54"/>
                      <a:pt x="22" y="54"/>
                    </a:cubicBezTo>
                    <a:cubicBezTo>
                      <a:pt x="20" y="54"/>
                      <a:pt x="19" y="54"/>
                      <a:pt x="18" y="54"/>
                    </a:cubicBezTo>
                    <a:cubicBezTo>
                      <a:pt x="13" y="54"/>
                      <a:pt x="10" y="53"/>
                      <a:pt x="8" y="51"/>
                    </a:cubicBezTo>
                    <a:cubicBezTo>
                      <a:pt x="6" y="49"/>
                      <a:pt x="5" y="45"/>
                      <a:pt x="5" y="40"/>
                    </a:cubicBezTo>
                    <a:cubicBezTo>
                      <a:pt x="5" y="18"/>
                      <a:pt x="5" y="18"/>
                      <a:pt x="5" y="18"/>
                    </a:cubicBezTo>
                    <a:cubicBezTo>
                      <a:pt x="0" y="18"/>
                      <a:pt x="0" y="18"/>
                      <a:pt x="0" y="18"/>
                    </a:cubicBezTo>
                    <a:cubicBezTo>
                      <a:pt x="0" y="12"/>
                      <a:pt x="0" y="12"/>
                      <a:pt x="0" y="12"/>
                    </a:cubicBezTo>
                    <a:cubicBezTo>
                      <a:pt x="5" y="12"/>
                      <a:pt x="5" y="12"/>
                      <a:pt x="5" y="12"/>
                    </a:cubicBezTo>
                    <a:cubicBezTo>
                      <a:pt x="5" y="0"/>
                      <a:pt x="5" y="0"/>
                      <a:pt x="5" y="0"/>
                    </a:cubicBezTo>
                    <a:cubicBezTo>
                      <a:pt x="12" y="0"/>
                      <a:pt x="12" y="0"/>
                      <a:pt x="12" y="0"/>
                    </a:cubicBezTo>
                    <a:cubicBezTo>
                      <a:pt x="12" y="12"/>
                      <a:pt x="12" y="12"/>
                      <a:pt x="12" y="12"/>
                    </a:cubicBezTo>
                    <a:cubicBezTo>
                      <a:pt x="26" y="12"/>
                      <a:pt x="26" y="12"/>
                      <a:pt x="26" y="12"/>
                    </a:cubicBezTo>
                    <a:cubicBezTo>
                      <a:pt x="26" y="18"/>
                      <a:pt x="26" y="18"/>
                      <a:pt x="26" y="18"/>
                    </a:cubicBezTo>
                    <a:cubicBezTo>
                      <a:pt x="12" y="18"/>
                      <a:pt x="12" y="18"/>
                      <a:pt x="12" y="18"/>
                    </a:cubicBezTo>
                    <a:cubicBezTo>
                      <a:pt x="12" y="37"/>
                      <a:pt x="12" y="37"/>
                      <a:pt x="12" y="37"/>
                    </a:cubicBezTo>
                    <a:cubicBezTo>
                      <a:pt x="12" y="39"/>
                      <a:pt x="12" y="41"/>
                      <a:pt x="12" y="42"/>
                    </a:cubicBezTo>
                    <a:cubicBezTo>
                      <a:pt x="12" y="43"/>
                      <a:pt x="12" y="44"/>
                      <a:pt x="13" y="45"/>
                    </a:cubicBezTo>
                    <a:cubicBezTo>
                      <a:pt x="13" y="46"/>
                      <a:pt x="14" y="47"/>
                      <a:pt x="15" y="47"/>
                    </a:cubicBezTo>
                    <a:cubicBezTo>
                      <a:pt x="16" y="48"/>
                      <a:pt x="18" y="48"/>
                      <a:pt x="20" y="48"/>
                    </a:cubicBezTo>
                    <a:cubicBezTo>
                      <a:pt x="21" y="48"/>
                      <a:pt x="22" y="48"/>
                      <a:pt x="23" y="48"/>
                    </a:cubicBezTo>
                    <a:cubicBezTo>
                      <a:pt x="24" y="47"/>
                      <a:pt x="25" y="47"/>
                      <a:pt x="26" y="47"/>
                    </a:cubicBezTo>
                    <a:cubicBezTo>
                      <a:pt x="26" y="47"/>
                      <a:pt x="26" y="47"/>
                      <a:pt x="26" y="47"/>
                    </a:cubicBezTo>
                    <a:cubicBezTo>
                      <a:pt x="26" y="53"/>
                      <a:pt x="26" y="53"/>
                      <a:pt x="26" y="5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3"/>
              <p:cNvSpPr>
                <a:spLocks/>
              </p:cNvSpPr>
              <p:nvPr/>
            </p:nvSpPr>
            <p:spPr bwMode="auto">
              <a:xfrm>
                <a:off x="8743949" y="2743201"/>
                <a:ext cx="225426" cy="157162"/>
              </a:xfrm>
              <a:custGeom>
                <a:avLst/>
                <a:gdLst>
                  <a:gd name="T0" fmla="*/ 60 w 60"/>
                  <a:gd name="T1" fmla="*/ 42 h 42"/>
                  <a:gd name="T2" fmla="*/ 54 w 60"/>
                  <a:gd name="T3" fmla="*/ 42 h 42"/>
                  <a:gd name="T4" fmla="*/ 54 w 60"/>
                  <a:gd name="T5" fmla="*/ 19 h 42"/>
                  <a:gd name="T6" fmla="*/ 53 w 60"/>
                  <a:gd name="T7" fmla="*/ 14 h 42"/>
                  <a:gd name="T8" fmla="*/ 52 w 60"/>
                  <a:gd name="T9" fmla="*/ 10 h 42"/>
                  <a:gd name="T10" fmla="*/ 50 w 60"/>
                  <a:gd name="T11" fmla="*/ 7 h 42"/>
                  <a:gd name="T12" fmla="*/ 45 w 60"/>
                  <a:gd name="T13" fmla="*/ 7 h 42"/>
                  <a:gd name="T14" fmla="*/ 39 w 60"/>
                  <a:gd name="T15" fmla="*/ 8 h 42"/>
                  <a:gd name="T16" fmla="*/ 34 w 60"/>
                  <a:gd name="T17" fmla="*/ 12 h 42"/>
                  <a:gd name="T18" fmla="*/ 34 w 60"/>
                  <a:gd name="T19" fmla="*/ 14 h 42"/>
                  <a:gd name="T20" fmla="*/ 34 w 60"/>
                  <a:gd name="T21" fmla="*/ 16 h 42"/>
                  <a:gd name="T22" fmla="*/ 34 w 60"/>
                  <a:gd name="T23" fmla="*/ 42 h 42"/>
                  <a:gd name="T24" fmla="*/ 27 w 60"/>
                  <a:gd name="T25" fmla="*/ 42 h 42"/>
                  <a:gd name="T26" fmla="*/ 27 w 60"/>
                  <a:gd name="T27" fmla="*/ 19 h 42"/>
                  <a:gd name="T28" fmla="*/ 27 w 60"/>
                  <a:gd name="T29" fmla="*/ 14 h 42"/>
                  <a:gd name="T30" fmla="*/ 26 w 60"/>
                  <a:gd name="T31" fmla="*/ 10 h 42"/>
                  <a:gd name="T32" fmla="*/ 23 w 60"/>
                  <a:gd name="T33" fmla="*/ 7 h 42"/>
                  <a:gd name="T34" fmla="*/ 19 w 60"/>
                  <a:gd name="T35" fmla="*/ 7 h 42"/>
                  <a:gd name="T36" fmla="*/ 13 w 60"/>
                  <a:gd name="T37" fmla="*/ 8 h 42"/>
                  <a:gd name="T38" fmla="*/ 7 w 60"/>
                  <a:gd name="T39" fmla="*/ 12 h 42"/>
                  <a:gd name="T40" fmla="*/ 7 w 60"/>
                  <a:gd name="T41" fmla="*/ 42 h 42"/>
                  <a:gd name="T42" fmla="*/ 0 w 60"/>
                  <a:gd name="T43" fmla="*/ 42 h 42"/>
                  <a:gd name="T44" fmla="*/ 0 w 60"/>
                  <a:gd name="T45" fmla="*/ 1 h 42"/>
                  <a:gd name="T46" fmla="*/ 7 w 60"/>
                  <a:gd name="T47" fmla="*/ 1 h 42"/>
                  <a:gd name="T48" fmla="*/ 7 w 60"/>
                  <a:gd name="T49" fmla="*/ 6 h 42"/>
                  <a:gd name="T50" fmla="*/ 14 w 60"/>
                  <a:gd name="T51" fmla="*/ 2 h 42"/>
                  <a:gd name="T52" fmla="*/ 21 w 60"/>
                  <a:gd name="T53" fmla="*/ 0 h 42"/>
                  <a:gd name="T54" fmla="*/ 28 w 60"/>
                  <a:gd name="T55" fmla="*/ 2 h 42"/>
                  <a:gd name="T56" fmla="*/ 32 w 60"/>
                  <a:gd name="T57" fmla="*/ 7 h 42"/>
                  <a:gd name="T58" fmla="*/ 40 w 60"/>
                  <a:gd name="T59" fmla="*/ 2 h 42"/>
                  <a:gd name="T60" fmla="*/ 47 w 60"/>
                  <a:gd name="T61" fmla="*/ 0 h 42"/>
                  <a:gd name="T62" fmla="*/ 57 w 60"/>
                  <a:gd name="T63" fmla="*/ 4 h 42"/>
                  <a:gd name="T64" fmla="*/ 60 w 60"/>
                  <a:gd name="T65" fmla="*/ 16 h 42"/>
                  <a:gd name="T66" fmla="*/ 60 w 60"/>
                  <a:gd name="T6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42">
                    <a:moveTo>
                      <a:pt x="60" y="42"/>
                    </a:moveTo>
                    <a:cubicBezTo>
                      <a:pt x="54" y="42"/>
                      <a:pt x="54" y="42"/>
                      <a:pt x="54" y="42"/>
                    </a:cubicBezTo>
                    <a:cubicBezTo>
                      <a:pt x="54" y="19"/>
                      <a:pt x="54" y="19"/>
                      <a:pt x="54" y="19"/>
                    </a:cubicBezTo>
                    <a:cubicBezTo>
                      <a:pt x="54" y="17"/>
                      <a:pt x="53" y="15"/>
                      <a:pt x="53" y="14"/>
                    </a:cubicBezTo>
                    <a:cubicBezTo>
                      <a:pt x="53" y="12"/>
                      <a:pt x="53" y="11"/>
                      <a:pt x="52" y="10"/>
                    </a:cubicBezTo>
                    <a:cubicBezTo>
                      <a:pt x="52" y="9"/>
                      <a:pt x="51" y="8"/>
                      <a:pt x="50" y="7"/>
                    </a:cubicBezTo>
                    <a:cubicBezTo>
                      <a:pt x="49" y="7"/>
                      <a:pt x="47" y="7"/>
                      <a:pt x="45" y="7"/>
                    </a:cubicBezTo>
                    <a:cubicBezTo>
                      <a:pt x="43" y="7"/>
                      <a:pt x="41" y="7"/>
                      <a:pt x="39" y="8"/>
                    </a:cubicBezTo>
                    <a:cubicBezTo>
                      <a:pt x="38" y="9"/>
                      <a:pt x="36" y="10"/>
                      <a:pt x="34" y="12"/>
                    </a:cubicBezTo>
                    <a:cubicBezTo>
                      <a:pt x="34" y="12"/>
                      <a:pt x="34" y="13"/>
                      <a:pt x="34" y="14"/>
                    </a:cubicBezTo>
                    <a:cubicBezTo>
                      <a:pt x="34" y="15"/>
                      <a:pt x="34" y="15"/>
                      <a:pt x="34" y="16"/>
                    </a:cubicBezTo>
                    <a:cubicBezTo>
                      <a:pt x="34" y="42"/>
                      <a:pt x="34" y="42"/>
                      <a:pt x="34" y="42"/>
                    </a:cubicBezTo>
                    <a:cubicBezTo>
                      <a:pt x="27" y="42"/>
                      <a:pt x="27" y="42"/>
                      <a:pt x="27" y="42"/>
                    </a:cubicBezTo>
                    <a:cubicBezTo>
                      <a:pt x="27" y="19"/>
                      <a:pt x="27" y="19"/>
                      <a:pt x="27" y="19"/>
                    </a:cubicBezTo>
                    <a:cubicBezTo>
                      <a:pt x="27" y="17"/>
                      <a:pt x="27" y="15"/>
                      <a:pt x="27" y="14"/>
                    </a:cubicBezTo>
                    <a:cubicBezTo>
                      <a:pt x="27" y="12"/>
                      <a:pt x="26" y="11"/>
                      <a:pt x="26" y="10"/>
                    </a:cubicBezTo>
                    <a:cubicBezTo>
                      <a:pt x="25" y="9"/>
                      <a:pt x="24" y="8"/>
                      <a:pt x="23" y="7"/>
                    </a:cubicBezTo>
                    <a:cubicBezTo>
                      <a:pt x="22" y="7"/>
                      <a:pt x="21" y="7"/>
                      <a:pt x="19" y="7"/>
                    </a:cubicBezTo>
                    <a:cubicBezTo>
                      <a:pt x="17" y="7"/>
                      <a:pt x="15" y="7"/>
                      <a:pt x="13" y="8"/>
                    </a:cubicBezTo>
                    <a:cubicBezTo>
                      <a:pt x="11" y="9"/>
                      <a:pt x="9" y="10"/>
                      <a:pt x="7" y="12"/>
                    </a:cubicBezTo>
                    <a:cubicBezTo>
                      <a:pt x="7" y="42"/>
                      <a:pt x="7" y="42"/>
                      <a:pt x="7" y="42"/>
                    </a:cubicBezTo>
                    <a:cubicBezTo>
                      <a:pt x="0" y="42"/>
                      <a:pt x="0" y="42"/>
                      <a:pt x="0" y="42"/>
                    </a:cubicBezTo>
                    <a:cubicBezTo>
                      <a:pt x="0" y="1"/>
                      <a:pt x="0" y="1"/>
                      <a:pt x="0" y="1"/>
                    </a:cubicBezTo>
                    <a:cubicBezTo>
                      <a:pt x="7" y="1"/>
                      <a:pt x="7" y="1"/>
                      <a:pt x="7" y="1"/>
                    </a:cubicBezTo>
                    <a:cubicBezTo>
                      <a:pt x="7" y="6"/>
                      <a:pt x="7" y="6"/>
                      <a:pt x="7" y="6"/>
                    </a:cubicBezTo>
                    <a:cubicBezTo>
                      <a:pt x="9" y="4"/>
                      <a:pt x="12" y="3"/>
                      <a:pt x="14" y="2"/>
                    </a:cubicBezTo>
                    <a:cubicBezTo>
                      <a:pt x="16" y="1"/>
                      <a:pt x="18" y="0"/>
                      <a:pt x="21" y="0"/>
                    </a:cubicBezTo>
                    <a:cubicBezTo>
                      <a:pt x="23" y="0"/>
                      <a:pt x="26" y="1"/>
                      <a:pt x="28" y="2"/>
                    </a:cubicBezTo>
                    <a:cubicBezTo>
                      <a:pt x="30" y="3"/>
                      <a:pt x="31" y="5"/>
                      <a:pt x="32" y="7"/>
                    </a:cubicBezTo>
                    <a:cubicBezTo>
                      <a:pt x="35" y="4"/>
                      <a:pt x="38" y="3"/>
                      <a:pt x="40" y="2"/>
                    </a:cubicBezTo>
                    <a:cubicBezTo>
                      <a:pt x="42" y="1"/>
                      <a:pt x="45" y="0"/>
                      <a:pt x="47" y="0"/>
                    </a:cubicBezTo>
                    <a:cubicBezTo>
                      <a:pt x="52" y="0"/>
                      <a:pt x="55" y="1"/>
                      <a:pt x="57" y="4"/>
                    </a:cubicBezTo>
                    <a:cubicBezTo>
                      <a:pt x="59" y="7"/>
                      <a:pt x="60" y="11"/>
                      <a:pt x="60" y="16"/>
                    </a:cubicBezTo>
                    <a:cubicBezTo>
                      <a:pt x="60" y="42"/>
                      <a:pt x="60" y="42"/>
                      <a:pt x="60" y="42"/>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1" name="Rounded Rectangle 50"/>
            <p:cNvSpPr/>
            <p:nvPr/>
          </p:nvSpPr>
          <p:spPr bwMode="auto">
            <a:xfrm>
              <a:off x="5697640" y="2164581"/>
              <a:ext cx="2843059" cy="950345"/>
            </a:xfrm>
            <a:prstGeom prst="roundRect">
              <a:avLst>
                <a:gd name="adj" fmla="val 12296"/>
              </a:avLst>
            </a:prstGeom>
            <a:solidFill>
              <a:srgbClr val="0079C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SzPct val="100000"/>
              </a:pPr>
              <a:r>
                <a:rPr lang="en-US" sz="2000" dirty="0">
                  <a:solidFill>
                    <a:schemeClr val="bg2"/>
                  </a:solidFill>
                  <a:latin typeface="HelveticaNeueLT Com 55 Roman" pitchFamily="34" charset="0"/>
                </a:rPr>
                <a:t>Replace this box with</a:t>
              </a:r>
              <a:br>
                <a:rPr lang="en-US" sz="2000" dirty="0">
                  <a:solidFill>
                    <a:schemeClr val="bg2"/>
                  </a:solidFill>
                  <a:latin typeface="HelveticaNeueLT Com 55 Roman" pitchFamily="34" charset="0"/>
                </a:rPr>
              </a:br>
              <a:r>
                <a:rPr lang="en-US" sz="2000" dirty="0">
                  <a:solidFill>
                    <a:schemeClr val="bg2"/>
                  </a:solidFill>
                  <a:latin typeface="HelveticaNeueLT Com 55 Roman" pitchFamily="34" charset="0"/>
                </a:rPr>
                <a:t>partner logo. See next</a:t>
              </a:r>
              <a:br>
                <a:rPr lang="en-US" sz="2000" dirty="0">
                  <a:solidFill>
                    <a:schemeClr val="bg2"/>
                  </a:solidFill>
                  <a:latin typeface="HelveticaNeueLT Com 55 Roman" pitchFamily="34" charset="0"/>
                </a:rPr>
              </a:br>
              <a:r>
                <a:rPr lang="en-US" sz="2000" dirty="0">
                  <a:solidFill>
                    <a:schemeClr val="bg2"/>
                  </a:solidFill>
                  <a:latin typeface="HelveticaNeueLT Com 55 Roman" pitchFamily="34" charset="0"/>
                </a:rPr>
                <a:t>slide for example</a:t>
              </a:r>
              <a:r>
                <a:rPr lang="en-US" sz="2000" dirty="0" smtClean="0">
                  <a:solidFill>
                    <a:schemeClr val="bg2"/>
                  </a:solidFill>
                  <a:latin typeface="HelveticaNeueLT Com 55 Roman" pitchFamily="34" charset="0"/>
                </a:rPr>
                <a:t>.</a:t>
              </a:r>
              <a:endParaRPr lang="en-US" sz="2000" dirty="0">
                <a:solidFill>
                  <a:schemeClr val="bg2"/>
                </a:solidFill>
                <a:latin typeface="HelveticaNeueLT Com 55 Roman" pitchFamily="34" charset="0"/>
              </a:endParaRPr>
            </a:p>
          </p:txBody>
        </p:sp>
      </p:grpSp>
    </p:spTree>
    <p:extLst>
      <p:ext uri="{BB962C8B-B14F-4D97-AF65-F5344CB8AC3E}">
        <p14:creationId xmlns:p14="http://schemas.microsoft.com/office/powerpoint/2010/main" val="73287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8962" y="5390972"/>
            <a:ext cx="8202375" cy="1200329"/>
          </a:xfrm>
        </p:spPr>
        <p:txBody>
          <a:bodyPr/>
          <a:lstStyle/>
          <a:p>
            <a:r>
              <a:rPr lang="en-US" sz="3600" dirty="0" smtClean="0"/>
              <a:t>Cut and paste the PayPal logo and plus sign adjusting spacing for visual balance</a:t>
            </a:r>
            <a:endParaRPr lang="en-US" sz="3600" dirty="0"/>
          </a:p>
        </p:txBody>
      </p:sp>
      <p:sp>
        <p:nvSpPr>
          <p:cNvPr id="5" name="Subtitle 4"/>
          <p:cNvSpPr>
            <a:spLocks noGrp="1"/>
          </p:cNvSpPr>
          <p:nvPr>
            <p:ph type="subTitle" idx="1"/>
          </p:nvPr>
        </p:nvSpPr>
        <p:spPr/>
        <p:txBody>
          <a:bodyPr/>
          <a:lstStyle/>
          <a:p>
            <a:r>
              <a:rPr lang="en-US" dirty="0" smtClean="0"/>
              <a:t>Partner title slide</a:t>
            </a:r>
            <a:endParaRPr lang="en-US" dirty="0"/>
          </a:p>
        </p:txBody>
      </p:sp>
      <p:grpSp>
        <p:nvGrpSpPr>
          <p:cNvPr id="2" name="Group 1"/>
          <p:cNvGrpSpPr/>
          <p:nvPr/>
        </p:nvGrpSpPr>
        <p:grpSpPr>
          <a:xfrm>
            <a:off x="0" y="1874038"/>
            <a:ext cx="9133362" cy="1230991"/>
            <a:chOff x="-1216987" y="-176691"/>
            <a:chExt cx="12188826" cy="1642805"/>
          </a:xfrm>
        </p:grpSpPr>
        <p:grpSp>
          <p:nvGrpSpPr>
            <p:cNvPr id="56" name="Group 55"/>
            <p:cNvGrpSpPr/>
            <p:nvPr/>
          </p:nvGrpSpPr>
          <p:grpSpPr>
            <a:xfrm>
              <a:off x="846079" y="-176691"/>
              <a:ext cx="8062694" cy="1642805"/>
              <a:chOff x="2000001" y="1892761"/>
              <a:chExt cx="8062694" cy="1642805"/>
            </a:xfrm>
          </p:grpSpPr>
          <p:sp>
            <p:nvSpPr>
              <p:cNvPr id="57" name="Plus 56"/>
              <p:cNvSpPr/>
              <p:nvPr/>
            </p:nvSpPr>
            <p:spPr bwMode="auto">
              <a:xfrm>
                <a:off x="6762734" y="2524265"/>
                <a:ext cx="509932" cy="509932"/>
              </a:xfrm>
              <a:prstGeom prst="mathPlus">
                <a:avLst/>
              </a:prstGeom>
              <a:solidFill>
                <a:schemeClr val="bg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pic>
            <p:nvPicPr>
              <p:cNvPr id="58" name="Picture 3" descr="C:\Users\janice\Desktop\_PayPal\JPG\logo_McDonalds.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895757" y="1892761"/>
                <a:ext cx="2166938" cy="1616869"/>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p:cNvGrpSpPr>
                <a:grpSpLocks noChangeAspect="1"/>
              </p:cNvGrpSpPr>
              <p:nvPr/>
            </p:nvGrpSpPr>
            <p:grpSpPr>
              <a:xfrm>
                <a:off x="2000001" y="2377326"/>
                <a:ext cx="4513526" cy="1158240"/>
                <a:chOff x="3209928" y="2693997"/>
                <a:chExt cx="5759447" cy="1477967"/>
              </a:xfrm>
            </p:grpSpPr>
            <p:sp>
              <p:nvSpPr>
                <p:cNvPr id="60" name="Freeform 6"/>
                <p:cNvSpPr>
                  <a:spLocks noEditPoints="1"/>
                </p:cNvSpPr>
                <p:nvPr/>
              </p:nvSpPr>
              <p:spPr bwMode="auto">
                <a:xfrm>
                  <a:off x="7078668" y="2941647"/>
                  <a:ext cx="911226" cy="869953"/>
                </a:xfrm>
                <a:custGeom>
                  <a:avLst/>
                  <a:gdLst>
                    <a:gd name="T0" fmla="*/ 144 w 243"/>
                    <a:gd name="T1" fmla="*/ 172 h 232"/>
                    <a:gd name="T2" fmla="*/ 127 w 243"/>
                    <a:gd name="T3" fmla="*/ 180 h 232"/>
                    <a:gd name="T4" fmla="*/ 105 w 243"/>
                    <a:gd name="T5" fmla="*/ 185 h 232"/>
                    <a:gd name="T6" fmla="*/ 81 w 243"/>
                    <a:gd name="T7" fmla="*/ 181 h 232"/>
                    <a:gd name="T8" fmla="*/ 73 w 243"/>
                    <a:gd name="T9" fmla="*/ 165 h 232"/>
                    <a:gd name="T10" fmla="*/ 79 w 243"/>
                    <a:gd name="T11" fmla="*/ 144 h 232"/>
                    <a:gd name="T12" fmla="*/ 97 w 243"/>
                    <a:gd name="T13" fmla="*/ 132 h 232"/>
                    <a:gd name="T14" fmla="*/ 125 w 243"/>
                    <a:gd name="T15" fmla="*/ 126 h 232"/>
                    <a:gd name="T16" fmla="*/ 156 w 243"/>
                    <a:gd name="T17" fmla="*/ 122 h 232"/>
                    <a:gd name="T18" fmla="*/ 159 w 243"/>
                    <a:gd name="T19" fmla="*/ 127 h 232"/>
                    <a:gd name="T20" fmla="*/ 151 w 243"/>
                    <a:gd name="T21" fmla="*/ 163 h 232"/>
                    <a:gd name="T22" fmla="*/ 144 w 243"/>
                    <a:gd name="T23" fmla="*/ 172 h 232"/>
                    <a:gd name="T24" fmla="*/ 219 w 243"/>
                    <a:gd name="T25" fmla="*/ 13 h 232"/>
                    <a:gd name="T26" fmla="*/ 143 w 243"/>
                    <a:gd name="T27" fmla="*/ 0 h 232"/>
                    <a:gd name="T28" fmla="*/ 92 w 243"/>
                    <a:gd name="T29" fmla="*/ 4 h 232"/>
                    <a:gd name="T30" fmla="*/ 70 w 243"/>
                    <a:gd name="T31" fmla="*/ 8 h 232"/>
                    <a:gd name="T32" fmla="*/ 52 w 243"/>
                    <a:gd name="T33" fmla="*/ 27 h 232"/>
                    <a:gd name="T34" fmla="*/ 47 w 243"/>
                    <a:gd name="T35" fmla="*/ 48 h 232"/>
                    <a:gd name="T36" fmla="*/ 55 w 243"/>
                    <a:gd name="T37" fmla="*/ 60 h 232"/>
                    <a:gd name="T38" fmla="*/ 80 w 243"/>
                    <a:gd name="T39" fmla="*/ 53 h 232"/>
                    <a:gd name="T40" fmla="*/ 120 w 243"/>
                    <a:gd name="T41" fmla="*/ 48 h 232"/>
                    <a:gd name="T42" fmla="*/ 158 w 243"/>
                    <a:gd name="T43" fmla="*/ 53 h 232"/>
                    <a:gd name="T44" fmla="*/ 171 w 243"/>
                    <a:gd name="T45" fmla="*/ 72 h 232"/>
                    <a:gd name="T46" fmla="*/ 170 w 243"/>
                    <a:gd name="T47" fmla="*/ 78 h 232"/>
                    <a:gd name="T48" fmla="*/ 164 w 243"/>
                    <a:gd name="T49" fmla="*/ 82 h 232"/>
                    <a:gd name="T50" fmla="*/ 102 w 243"/>
                    <a:gd name="T51" fmla="*/ 89 h 232"/>
                    <a:gd name="T52" fmla="*/ 48 w 243"/>
                    <a:gd name="T53" fmla="*/ 103 h 232"/>
                    <a:gd name="T54" fmla="*/ 12 w 243"/>
                    <a:gd name="T55" fmla="*/ 132 h 232"/>
                    <a:gd name="T56" fmla="*/ 0 w 243"/>
                    <a:gd name="T57" fmla="*/ 176 h 232"/>
                    <a:gd name="T58" fmla="*/ 17 w 243"/>
                    <a:gd name="T59" fmla="*/ 216 h 232"/>
                    <a:gd name="T60" fmla="*/ 61 w 243"/>
                    <a:gd name="T61" fmla="*/ 232 h 232"/>
                    <a:gd name="T62" fmla="*/ 88 w 243"/>
                    <a:gd name="T63" fmla="*/ 229 h 232"/>
                    <a:gd name="T64" fmla="*/ 108 w 243"/>
                    <a:gd name="T65" fmla="*/ 222 h 232"/>
                    <a:gd name="T66" fmla="*/ 126 w 243"/>
                    <a:gd name="T67" fmla="*/ 213 h 232"/>
                    <a:gd name="T68" fmla="*/ 142 w 243"/>
                    <a:gd name="T69" fmla="*/ 202 h 232"/>
                    <a:gd name="T70" fmla="*/ 142 w 243"/>
                    <a:gd name="T71" fmla="*/ 202 h 232"/>
                    <a:gd name="T72" fmla="*/ 140 w 243"/>
                    <a:gd name="T73" fmla="*/ 209 h 232"/>
                    <a:gd name="T74" fmla="*/ 140 w 243"/>
                    <a:gd name="T75" fmla="*/ 209 h 232"/>
                    <a:gd name="T76" fmla="*/ 140 w 243"/>
                    <a:gd name="T77" fmla="*/ 209 h 232"/>
                    <a:gd name="T78" fmla="*/ 152 w 243"/>
                    <a:gd name="T79" fmla="*/ 225 h 232"/>
                    <a:gd name="T80" fmla="*/ 152 w 243"/>
                    <a:gd name="T81" fmla="*/ 225 h 232"/>
                    <a:gd name="T82" fmla="*/ 152 w 243"/>
                    <a:gd name="T83" fmla="*/ 225 h 232"/>
                    <a:gd name="T84" fmla="*/ 152 w 243"/>
                    <a:gd name="T85" fmla="*/ 225 h 232"/>
                    <a:gd name="T86" fmla="*/ 185 w 243"/>
                    <a:gd name="T87" fmla="*/ 225 h 232"/>
                    <a:gd name="T88" fmla="*/ 191 w 243"/>
                    <a:gd name="T89" fmla="*/ 225 h 232"/>
                    <a:gd name="T90" fmla="*/ 192 w 243"/>
                    <a:gd name="T91" fmla="*/ 225 h 232"/>
                    <a:gd name="T92" fmla="*/ 210 w 243"/>
                    <a:gd name="T93" fmla="*/ 209 h 232"/>
                    <a:gd name="T94" fmla="*/ 241 w 243"/>
                    <a:gd name="T95" fmla="*/ 76 h 232"/>
                    <a:gd name="T96" fmla="*/ 242 w 243"/>
                    <a:gd name="T97" fmla="*/ 65 h 232"/>
                    <a:gd name="T98" fmla="*/ 243 w 243"/>
                    <a:gd name="T99" fmla="*/ 55 h 232"/>
                    <a:gd name="T100" fmla="*/ 219 w 243"/>
                    <a:gd name="T101"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3" h="232">
                      <a:moveTo>
                        <a:pt x="144" y="172"/>
                      </a:moveTo>
                      <a:cubicBezTo>
                        <a:pt x="139" y="175"/>
                        <a:pt x="133" y="178"/>
                        <a:pt x="127" y="180"/>
                      </a:cubicBezTo>
                      <a:cubicBezTo>
                        <a:pt x="120" y="184"/>
                        <a:pt x="112" y="185"/>
                        <a:pt x="105" y="185"/>
                      </a:cubicBezTo>
                      <a:cubicBezTo>
                        <a:pt x="95" y="185"/>
                        <a:pt x="87" y="184"/>
                        <a:pt x="81" y="181"/>
                      </a:cubicBezTo>
                      <a:cubicBezTo>
                        <a:pt x="76" y="178"/>
                        <a:pt x="73" y="172"/>
                        <a:pt x="73" y="165"/>
                      </a:cubicBezTo>
                      <a:cubicBezTo>
                        <a:pt x="73" y="156"/>
                        <a:pt x="75" y="149"/>
                        <a:pt x="79" y="144"/>
                      </a:cubicBezTo>
                      <a:cubicBezTo>
                        <a:pt x="83" y="139"/>
                        <a:pt x="90" y="135"/>
                        <a:pt x="97" y="132"/>
                      </a:cubicBezTo>
                      <a:cubicBezTo>
                        <a:pt x="105" y="129"/>
                        <a:pt x="114" y="127"/>
                        <a:pt x="125" y="126"/>
                      </a:cubicBezTo>
                      <a:cubicBezTo>
                        <a:pt x="135" y="125"/>
                        <a:pt x="154" y="122"/>
                        <a:pt x="156" y="122"/>
                      </a:cubicBezTo>
                      <a:cubicBezTo>
                        <a:pt x="159" y="122"/>
                        <a:pt x="160" y="121"/>
                        <a:pt x="159" y="127"/>
                      </a:cubicBezTo>
                      <a:cubicBezTo>
                        <a:pt x="159" y="130"/>
                        <a:pt x="153" y="153"/>
                        <a:pt x="151" y="163"/>
                      </a:cubicBezTo>
                      <a:cubicBezTo>
                        <a:pt x="150" y="166"/>
                        <a:pt x="146" y="171"/>
                        <a:pt x="144" y="172"/>
                      </a:cubicBezTo>
                      <a:close/>
                      <a:moveTo>
                        <a:pt x="219" y="13"/>
                      </a:moveTo>
                      <a:cubicBezTo>
                        <a:pt x="203" y="4"/>
                        <a:pt x="178" y="0"/>
                        <a:pt x="143" y="0"/>
                      </a:cubicBezTo>
                      <a:cubicBezTo>
                        <a:pt x="126" y="0"/>
                        <a:pt x="109" y="1"/>
                        <a:pt x="92" y="4"/>
                      </a:cubicBezTo>
                      <a:cubicBezTo>
                        <a:pt x="80" y="6"/>
                        <a:pt x="78" y="6"/>
                        <a:pt x="70" y="8"/>
                      </a:cubicBezTo>
                      <a:cubicBezTo>
                        <a:pt x="54" y="11"/>
                        <a:pt x="52" y="27"/>
                        <a:pt x="52" y="27"/>
                      </a:cubicBezTo>
                      <a:cubicBezTo>
                        <a:pt x="47" y="48"/>
                        <a:pt x="47" y="48"/>
                        <a:pt x="47" y="48"/>
                      </a:cubicBezTo>
                      <a:cubicBezTo>
                        <a:pt x="44" y="62"/>
                        <a:pt x="52" y="61"/>
                        <a:pt x="55" y="60"/>
                      </a:cubicBezTo>
                      <a:cubicBezTo>
                        <a:pt x="62" y="58"/>
                        <a:pt x="66" y="56"/>
                        <a:pt x="80" y="53"/>
                      </a:cubicBezTo>
                      <a:cubicBezTo>
                        <a:pt x="94" y="50"/>
                        <a:pt x="108" y="48"/>
                        <a:pt x="120" y="48"/>
                      </a:cubicBezTo>
                      <a:cubicBezTo>
                        <a:pt x="137" y="48"/>
                        <a:pt x="150" y="49"/>
                        <a:pt x="158" y="53"/>
                      </a:cubicBezTo>
                      <a:cubicBezTo>
                        <a:pt x="167" y="57"/>
                        <a:pt x="171" y="63"/>
                        <a:pt x="171" y="72"/>
                      </a:cubicBezTo>
                      <a:cubicBezTo>
                        <a:pt x="171" y="74"/>
                        <a:pt x="171" y="76"/>
                        <a:pt x="170" y="78"/>
                      </a:cubicBezTo>
                      <a:cubicBezTo>
                        <a:pt x="170" y="80"/>
                        <a:pt x="168" y="81"/>
                        <a:pt x="164" y="82"/>
                      </a:cubicBezTo>
                      <a:cubicBezTo>
                        <a:pt x="140" y="83"/>
                        <a:pt x="123" y="86"/>
                        <a:pt x="102" y="89"/>
                      </a:cubicBezTo>
                      <a:cubicBezTo>
                        <a:pt x="81" y="92"/>
                        <a:pt x="63" y="97"/>
                        <a:pt x="48" y="103"/>
                      </a:cubicBezTo>
                      <a:cubicBezTo>
                        <a:pt x="32" y="111"/>
                        <a:pt x="20" y="120"/>
                        <a:pt x="12" y="132"/>
                      </a:cubicBezTo>
                      <a:cubicBezTo>
                        <a:pt x="4" y="144"/>
                        <a:pt x="0" y="159"/>
                        <a:pt x="0" y="176"/>
                      </a:cubicBezTo>
                      <a:cubicBezTo>
                        <a:pt x="0" y="193"/>
                        <a:pt x="6" y="206"/>
                        <a:pt x="17" y="216"/>
                      </a:cubicBezTo>
                      <a:cubicBezTo>
                        <a:pt x="28" y="227"/>
                        <a:pt x="43" y="232"/>
                        <a:pt x="61" y="232"/>
                      </a:cubicBezTo>
                      <a:cubicBezTo>
                        <a:pt x="73" y="231"/>
                        <a:pt x="82" y="231"/>
                        <a:pt x="88" y="229"/>
                      </a:cubicBezTo>
                      <a:cubicBezTo>
                        <a:pt x="94" y="228"/>
                        <a:pt x="101" y="225"/>
                        <a:pt x="108" y="222"/>
                      </a:cubicBezTo>
                      <a:cubicBezTo>
                        <a:pt x="114" y="220"/>
                        <a:pt x="120" y="217"/>
                        <a:pt x="126" y="213"/>
                      </a:cubicBezTo>
                      <a:cubicBezTo>
                        <a:pt x="132" y="208"/>
                        <a:pt x="136" y="205"/>
                        <a:pt x="142" y="202"/>
                      </a:cubicBezTo>
                      <a:cubicBezTo>
                        <a:pt x="142" y="202"/>
                        <a:pt x="142" y="202"/>
                        <a:pt x="142" y="202"/>
                      </a:cubicBezTo>
                      <a:cubicBezTo>
                        <a:pt x="140" y="209"/>
                        <a:pt x="140" y="209"/>
                        <a:pt x="140" y="209"/>
                      </a:cubicBezTo>
                      <a:cubicBezTo>
                        <a:pt x="140" y="209"/>
                        <a:pt x="140" y="209"/>
                        <a:pt x="140" y="209"/>
                      </a:cubicBezTo>
                      <a:cubicBezTo>
                        <a:pt x="140" y="209"/>
                        <a:pt x="140" y="209"/>
                        <a:pt x="140" y="209"/>
                      </a:cubicBezTo>
                      <a:cubicBezTo>
                        <a:pt x="139" y="217"/>
                        <a:pt x="143" y="224"/>
                        <a:pt x="152" y="225"/>
                      </a:cubicBezTo>
                      <a:cubicBezTo>
                        <a:pt x="152" y="225"/>
                        <a:pt x="152" y="225"/>
                        <a:pt x="152" y="225"/>
                      </a:cubicBezTo>
                      <a:cubicBezTo>
                        <a:pt x="152" y="225"/>
                        <a:pt x="152" y="225"/>
                        <a:pt x="152" y="225"/>
                      </a:cubicBezTo>
                      <a:cubicBezTo>
                        <a:pt x="152" y="225"/>
                        <a:pt x="152" y="225"/>
                        <a:pt x="152" y="225"/>
                      </a:cubicBezTo>
                      <a:cubicBezTo>
                        <a:pt x="158" y="225"/>
                        <a:pt x="176" y="225"/>
                        <a:pt x="185" y="225"/>
                      </a:cubicBezTo>
                      <a:cubicBezTo>
                        <a:pt x="191" y="225"/>
                        <a:pt x="191" y="225"/>
                        <a:pt x="191" y="225"/>
                      </a:cubicBezTo>
                      <a:cubicBezTo>
                        <a:pt x="191" y="225"/>
                        <a:pt x="191" y="225"/>
                        <a:pt x="192" y="225"/>
                      </a:cubicBezTo>
                      <a:cubicBezTo>
                        <a:pt x="200" y="224"/>
                        <a:pt x="208" y="217"/>
                        <a:pt x="210" y="209"/>
                      </a:cubicBezTo>
                      <a:cubicBezTo>
                        <a:pt x="241" y="76"/>
                        <a:pt x="241" y="76"/>
                        <a:pt x="241" y="76"/>
                      </a:cubicBezTo>
                      <a:cubicBezTo>
                        <a:pt x="241" y="73"/>
                        <a:pt x="242" y="69"/>
                        <a:pt x="242" y="65"/>
                      </a:cubicBezTo>
                      <a:cubicBezTo>
                        <a:pt x="242" y="61"/>
                        <a:pt x="243" y="57"/>
                        <a:pt x="243" y="55"/>
                      </a:cubicBezTo>
                      <a:cubicBezTo>
                        <a:pt x="243" y="36"/>
                        <a:pt x="235" y="22"/>
                        <a:pt x="219" y="1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7"/>
                <p:cNvSpPr>
                  <a:spLocks/>
                </p:cNvSpPr>
                <p:nvPr/>
              </p:nvSpPr>
              <p:spPr bwMode="auto">
                <a:xfrm>
                  <a:off x="5156203" y="2949585"/>
                  <a:ext cx="996952" cy="1222379"/>
                </a:xfrm>
                <a:custGeom>
                  <a:avLst/>
                  <a:gdLst>
                    <a:gd name="T0" fmla="*/ 201 w 266"/>
                    <a:gd name="T1" fmla="*/ 1 h 326"/>
                    <a:gd name="T2" fmla="*/ 174 w 266"/>
                    <a:gd name="T3" fmla="*/ 17 h 326"/>
                    <a:gd name="T4" fmla="*/ 108 w 266"/>
                    <a:gd name="T5" fmla="*/ 131 h 326"/>
                    <a:gd name="T6" fmla="*/ 101 w 266"/>
                    <a:gd name="T7" fmla="*/ 131 h 326"/>
                    <a:gd name="T8" fmla="*/ 82 w 266"/>
                    <a:gd name="T9" fmla="*/ 18 h 326"/>
                    <a:gd name="T10" fmla="*/ 59 w 266"/>
                    <a:gd name="T11" fmla="*/ 1 h 326"/>
                    <a:gd name="T12" fmla="*/ 21 w 266"/>
                    <a:gd name="T13" fmla="*/ 1 h 326"/>
                    <a:gd name="T14" fmla="*/ 9 w 266"/>
                    <a:gd name="T15" fmla="*/ 17 h 326"/>
                    <a:gd name="T16" fmla="*/ 43 w 266"/>
                    <a:gd name="T17" fmla="*/ 219 h 326"/>
                    <a:gd name="T18" fmla="*/ 43 w 266"/>
                    <a:gd name="T19" fmla="*/ 244 h 326"/>
                    <a:gd name="T20" fmla="*/ 5 w 266"/>
                    <a:gd name="T21" fmla="*/ 309 h 326"/>
                    <a:gd name="T22" fmla="*/ 12 w 266"/>
                    <a:gd name="T23" fmla="*/ 326 h 326"/>
                    <a:gd name="T24" fmla="*/ 56 w 266"/>
                    <a:gd name="T25" fmla="*/ 326 h 326"/>
                    <a:gd name="T26" fmla="*/ 82 w 266"/>
                    <a:gd name="T27" fmla="*/ 309 h 326"/>
                    <a:gd name="T28" fmla="*/ 250 w 266"/>
                    <a:gd name="T29" fmla="*/ 25 h 326"/>
                    <a:gd name="T30" fmla="*/ 252 w 266"/>
                    <a:gd name="T31" fmla="*/ 1 h 326"/>
                    <a:gd name="T32" fmla="*/ 201 w 266"/>
                    <a:gd name="T33" fmla="*/ 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326">
                      <a:moveTo>
                        <a:pt x="201" y="1"/>
                      </a:moveTo>
                      <a:cubicBezTo>
                        <a:pt x="192" y="1"/>
                        <a:pt x="180" y="8"/>
                        <a:pt x="174" y="17"/>
                      </a:cubicBezTo>
                      <a:cubicBezTo>
                        <a:pt x="174" y="17"/>
                        <a:pt x="114" y="121"/>
                        <a:pt x="108" y="131"/>
                      </a:cubicBezTo>
                      <a:cubicBezTo>
                        <a:pt x="105" y="137"/>
                        <a:pt x="101" y="133"/>
                        <a:pt x="101" y="131"/>
                      </a:cubicBezTo>
                      <a:cubicBezTo>
                        <a:pt x="100" y="128"/>
                        <a:pt x="82" y="18"/>
                        <a:pt x="82" y="18"/>
                      </a:cubicBezTo>
                      <a:cubicBezTo>
                        <a:pt x="80" y="9"/>
                        <a:pt x="71" y="1"/>
                        <a:pt x="59" y="1"/>
                      </a:cubicBezTo>
                      <a:cubicBezTo>
                        <a:pt x="21" y="1"/>
                        <a:pt x="21" y="1"/>
                        <a:pt x="21" y="1"/>
                      </a:cubicBezTo>
                      <a:cubicBezTo>
                        <a:pt x="12" y="1"/>
                        <a:pt x="7" y="8"/>
                        <a:pt x="9" y="17"/>
                      </a:cubicBezTo>
                      <a:cubicBezTo>
                        <a:pt x="9" y="17"/>
                        <a:pt x="37" y="181"/>
                        <a:pt x="43" y="219"/>
                      </a:cubicBezTo>
                      <a:cubicBezTo>
                        <a:pt x="46" y="240"/>
                        <a:pt x="43" y="244"/>
                        <a:pt x="43" y="244"/>
                      </a:cubicBezTo>
                      <a:cubicBezTo>
                        <a:pt x="5" y="309"/>
                        <a:pt x="5" y="309"/>
                        <a:pt x="5" y="309"/>
                      </a:cubicBezTo>
                      <a:cubicBezTo>
                        <a:pt x="0" y="318"/>
                        <a:pt x="3" y="326"/>
                        <a:pt x="12" y="326"/>
                      </a:cubicBezTo>
                      <a:cubicBezTo>
                        <a:pt x="56" y="326"/>
                        <a:pt x="56" y="326"/>
                        <a:pt x="56" y="326"/>
                      </a:cubicBezTo>
                      <a:cubicBezTo>
                        <a:pt x="65" y="326"/>
                        <a:pt x="77" y="318"/>
                        <a:pt x="82" y="309"/>
                      </a:cubicBezTo>
                      <a:cubicBezTo>
                        <a:pt x="250" y="25"/>
                        <a:pt x="250" y="25"/>
                        <a:pt x="250" y="25"/>
                      </a:cubicBezTo>
                      <a:cubicBezTo>
                        <a:pt x="250" y="25"/>
                        <a:pt x="266" y="0"/>
                        <a:pt x="252" y="1"/>
                      </a:cubicBezTo>
                      <a:cubicBezTo>
                        <a:pt x="242" y="1"/>
                        <a:pt x="201" y="1"/>
                        <a:pt x="201" y="1"/>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
                <p:cNvSpPr>
                  <a:spLocks noEditPoints="1"/>
                </p:cNvSpPr>
                <p:nvPr/>
              </p:nvSpPr>
              <p:spPr bwMode="auto">
                <a:xfrm>
                  <a:off x="3209928" y="2693997"/>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1 h 291"/>
                    <a:gd name="T18" fmla="*/ 77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6 h 291"/>
                    <a:gd name="T34" fmla="*/ 135 w 288"/>
                    <a:gd name="T35" fmla="*/ 140 h 291"/>
                    <a:gd name="T36" fmla="*/ 125 w 288"/>
                    <a:gd name="T37" fmla="*/ 140 h 291"/>
                    <a:gd name="T38" fmla="*/ 112 w 288"/>
                    <a:gd name="T39" fmla="*/ 124 h 291"/>
                    <a:gd name="T40" fmla="*/ 125 w 288"/>
                    <a:gd name="T41" fmla="*/ 70 h 291"/>
                    <a:gd name="T42" fmla="*/ 145 w 288"/>
                    <a:gd name="T43" fmla="*/ 53 h 291"/>
                    <a:gd name="T44" fmla="*/ 159 w 288"/>
                    <a:gd name="T45" fmla="*/ 53 h 291"/>
                    <a:gd name="T46" fmla="*/ 195 w 288"/>
                    <a:gd name="T47" fmla="*/ 62 h 291"/>
                    <a:gd name="T48" fmla="*/ 208 w 288"/>
                    <a:gd name="T49" fmla="*/ 87 h 291"/>
                    <a:gd name="T50" fmla="*/ 189 w 288"/>
                    <a:gd name="T51"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1"/>
                        <a:pt x="57" y="291"/>
                        <a:pt x="57" y="291"/>
                      </a:cubicBezTo>
                      <a:cubicBezTo>
                        <a:pt x="66" y="291"/>
                        <a:pt x="75" y="283"/>
                        <a:pt x="77"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6"/>
                      </a:moveTo>
                      <a:cubicBezTo>
                        <a:pt x="176" y="136"/>
                        <a:pt x="158" y="140"/>
                        <a:pt x="135" y="140"/>
                      </a:cubicBezTo>
                      <a:cubicBezTo>
                        <a:pt x="125" y="140"/>
                        <a:pt x="125" y="140"/>
                        <a:pt x="125" y="140"/>
                      </a:cubicBezTo>
                      <a:cubicBezTo>
                        <a:pt x="116" y="140"/>
                        <a:pt x="110" y="133"/>
                        <a:pt x="112" y="124"/>
                      </a:cubicBezTo>
                      <a:cubicBezTo>
                        <a:pt x="125" y="70"/>
                        <a:pt x="125" y="70"/>
                        <a:pt x="125" y="70"/>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6"/>
                      </a:cubicBezTo>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9"/>
                <p:cNvSpPr>
                  <a:spLocks noEditPoints="1"/>
                </p:cNvSpPr>
                <p:nvPr/>
              </p:nvSpPr>
              <p:spPr bwMode="auto">
                <a:xfrm>
                  <a:off x="6086480" y="2698759"/>
                  <a:ext cx="1079501" cy="1090616"/>
                </a:xfrm>
                <a:custGeom>
                  <a:avLst/>
                  <a:gdLst>
                    <a:gd name="T0" fmla="*/ 280 w 288"/>
                    <a:gd name="T1" fmla="*/ 42 h 291"/>
                    <a:gd name="T2" fmla="*/ 257 w 288"/>
                    <a:gd name="T3" fmla="*/ 17 h 291"/>
                    <a:gd name="T4" fmla="*/ 220 w 288"/>
                    <a:gd name="T5" fmla="*/ 4 h 291"/>
                    <a:gd name="T6" fmla="*/ 170 w 288"/>
                    <a:gd name="T7" fmla="*/ 0 h 291"/>
                    <a:gd name="T8" fmla="*/ 82 w 288"/>
                    <a:gd name="T9" fmla="*/ 0 h 291"/>
                    <a:gd name="T10" fmla="*/ 62 w 288"/>
                    <a:gd name="T11" fmla="*/ 16 h 291"/>
                    <a:gd name="T12" fmla="*/ 2 w 288"/>
                    <a:gd name="T13" fmla="*/ 274 h 291"/>
                    <a:gd name="T14" fmla="*/ 15 w 288"/>
                    <a:gd name="T15" fmla="*/ 291 h 291"/>
                    <a:gd name="T16" fmla="*/ 57 w 288"/>
                    <a:gd name="T17" fmla="*/ 290 h 291"/>
                    <a:gd name="T18" fmla="*/ 78 w 288"/>
                    <a:gd name="T19" fmla="*/ 274 h 291"/>
                    <a:gd name="T20" fmla="*/ 92 w 288"/>
                    <a:gd name="T21" fmla="*/ 212 h 291"/>
                    <a:gd name="T22" fmla="*/ 112 w 288"/>
                    <a:gd name="T23" fmla="*/ 196 h 291"/>
                    <a:gd name="T24" fmla="*/ 124 w 288"/>
                    <a:gd name="T25" fmla="*/ 196 h 291"/>
                    <a:gd name="T26" fmla="*/ 245 w 288"/>
                    <a:gd name="T27" fmla="*/ 164 h 291"/>
                    <a:gd name="T28" fmla="*/ 288 w 288"/>
                    <a:gd name="T29" fmla="*/ 80 h 291"/>
                    <a:gd name="T30" fmla="*/ 280 w 288"/>
                    <a:gd name="T31" fmla="*/ 42 h 291"/>
                    <a:gd name="T32" fmla="*/ 189 w 288"/>
                    <a:gd name="T33" fmla="*/ 127 h 291"/>
                    <a:gd name="T34" fmla="*/ 135 w 288"/>
                    <a:gd name="T35" fmla="*/ 140 h 291"/>
                    <a:gd name="T36" fmla="*/ 125 w 288"/>
                    <a:gd name="T37" fmla="*/ 140 h 291"/>
                    <a:gd name="T38" fmla="*/ 112 w 288"/>
                    <a:gd name="T39" fmla="*/ 124 h 291"/>
                    <a:gd name="T40" fmla="*/ 125 w 288"/>
                    <a:gd name="T41" fmla="*/ 69 h 291"/>
                    <a:gd name="T42" fmla="*/ 145 w 288"/>
                    <a:gd name="T43" fmla="*/ 53 h 291"/>
                    <a:gd name="T44" fmla="*/ 159 w 288"/>
                    <a:gd name="T45" fmla="*/ 53 h 291"/>
                    <a:gd name="T46" fmla="*/ 195 w 288"/>
                    <a:gd name="T47" fmla="*/ 62 h 291"/>
                    <a:gd name="T48" fmla="*/ 208 w 288"/>
                    <a:gd name="T49" fmla="*/ 87 h 291"/>
                    <a:gd name="T50" fmla="*/ 189 w 288"/>
                    <a:gd name="T51" fmla="*/ 12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91">
                      <a:moveTo>
                        <a:pt x="280" y="42"/>
                      </a:moveTo>
                      <a:cubicBezTo>
                        <a:pt x="275" y="32"/>
                        <a:pt x="267" y="23"/>
                        <a:pt x="257" y="17"/>
                      </a:cubicBezTo>
                      <a:cubicBezTo>
                        <a:pt x="246" y="11"/>
                        <a:pt x="234" y="6"/>
                        <a:pt x="220" y="4"/>
                      </a:cubicBezTo>
                      <a:cubicBezTo>
                        <a:pt x="206" y="1"/>
                        <a:pt x="189" y="0"/>
                        <a:pt x="170" y="0"/>
                      </a:cubicBezTo>
                      <a:cubicBezTo>
                        <a:pt x="82" y="0"/>
                        <a:pt x="82" y="0"/>
                        <a:pt x="82" y="0"/>
                      </a:cubicBezTo>
                      <a:cubicBezTo>
                        <a:pt x="73" y="0"/>
                        <a:pt x="64" y="7"/>
                        <a:pt x="62" y="16"/>
                      </a:cubicBezTo>
                      <a:cubicBezTo>
                        <a:pt x="2" y="274"/>
                        <a:pt x="2" y="274"/>
                        <a:pt x="2" y="274"/>
                      </a:cubicBezTo>
                      <a:cubicBezTo>
                        <a:pt x="0" y="283"/>
                        <a:pt x="6" y="291"/>
                        <a:pt x="15" y="291"/>
                      </a:cubicBezTo>
                      <a:cubicBezTo>
                        <a:pt x="57" y="290"/>
                        <a:pt x="57" y="290"/>
                        <a:pt x="57" y="290"/>
                      </a:cubicBezTo>
                      <a:cubicBezTo>
                        <a:pt x="66" y="291"/>
                        <a:pt x="76" y="283"/>
                        <a:pt x="78" y="274"/>
                      </a:cubicBezTo>
                      <a:cubicBezTo>
                        <a:pt x="92" y="212"/>
                        <a:pt x="92" y="212"/>
                        <a:pt x="92" y="212"/>
                      </a:cubicBezTo>
                      <a:cubicBezTo>
                        <a:pt x="94" y="203"/>
                        <a:pt x="103" y="196"/>
                        <a:pt x="112" y="196"/>
                      </a:cubicBezTo>
                      <a:cubicBezTo>
                        <a:pt x="124" y="196"/>
                        <a:pt x="124" y="196"/>
                        <a:pt x="124" y="196"/>
                      </a:cubicBezTo>
                      <a:cubicBezTo>
                        <a:pt x="176" y="196"/>
                        <a:pt x="216" y="185"/>
                        <a:pt x="245" y="164"/>
                      </a:cubicBezTo>
                      <a:cubicBezTo>
                        <a:pt x="274" y="143"/>
                        <a:pt x="288" y="115"/>
                        <a:pt x="288" y="80"/>
                      </a:cubicBezTo>
                      <a:cubicBezTo>
                        <a:pt x="288" y="65"/>
                        <a:pt x="285" y="52"/>
                        <a:pt x="280" y="42"/>
                      </a:cubicBezTo>
                      <a:moveTo>
                        <a:pt x="189" y="127"/>
                      </a:moveTo>
                      <a:cubicBezTo>
                        <a:pt x="176" y="136"/>
                        <a:pt x="158" y="140"/>
                        <a:pt x="135" y="140"/>
                      </a:cubicBezTo>
                      <a:cubicBezTo>
                        <a:pt x="125" y="140"/>
                        <a:pt x="125" y="140"/>
                        <a:pt x="125" y="140"/>
                      </a:cubicBezTo>
                      <a:cubicBezTo>
                        <a:pt x="116" y="141"/>
                        <a:pt x="110" y="133"/>
                        <a:pt x="112" y="124"/>
                      </a:cubicBezTo>
                      <a:cubicBezTo>
                        <a:pt x="125" y="69"/>
                        <a:pt x="125" y="69"/>
                        <a:pt x="125" y="69"/>
                      </a:cubicBezTo>
                      <a:cubicBezTo>
                        <a:pt x="127" y="61"/>
                        <a:pt x="136" y="53"/>
                        <a:pt x="145" y="53"/>
                      </a:cubicBezTo>
                      <a:cubicBezTo>
                        <a:pt x="159" y="53"/>
                        <a:pt x="159" y="53"/>
                        <a:pt x="159" y="53"/>
                      </a:cubicBezTo>
                      <a:cubicBezTo>
                        <a:pt x="175" y="53"/>
                        <a:pt x="187" y="56"/>
                        <a:pt x="195" y="62"/>
                      </a:cubicBezTo>
                      <a:cubicBezTo>
                        <a:pt x="204" y="67"/>
                        <a:pt x="208" y="75"/>
                        <a:pt x="208" y="87"/>
                      </a:cubicBezTo>
                      <a:cubicBezTo>
                        <a:pt x="208" y="104"/>
                        <a:pt x="201" y="117"/>
                        <a:pt x="189" y="127"/>
                      </a:cubicBezTo>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10"/>
                <p:cNvSpPr>
                  <a:spLocks noEditPoints="1"/>
                </p:cNvSpPr>
                <p:nvPr/>
              </p:nvSpPr>
              <p:spPr bwMode="auto">
                <a:xfrm>
                  <a:off x="4198940" y="2941646"/>
                  <a:ext cx="915988" cy="866777"/>
                </a:xfrm>
                <a:custGeom>
                  <a:avLst/>
                  <a:gdLst>
                    <a:gd name="T0" fmla="*/ 145 w 244"/>
                    <a:gd name="T1" fmla="*/ 172 h 231"/>
                    <a:gd name="T2" fmla="*/ 128 w 244"/>
                    <a:gd name="T3" fmla="*/ 180 h 231"/>
                    <a:gd name="T4" fmla="*/ 106 w 244"/>
                    <a:gd name="T5" fmla="*/ 185 h 231"/>
                    <a:gd name="T6" fmla="*/ 82 w 244"/>
                    <a:gd name="T7" fmla="*/ 180 h 231"/>
                    <a:gd name="T8" fmla="*/ 74 w 244"/>
                    <a:gd name="T9" fmla="*/ 165 h 231"/>
                    <a:gd name="T10" fmla="*/ 80 w 244"/>
                    <a:gd name="T11" fmla="*/ 144 h 231"/>
                    <a:gd name="T12" fmla="*/ 98 w 244"/>
                    <a:gd name="T13" fmla="*/ 132 h 231"/>
                    <a:gd name="T14" fmla="*/ 126 w 244"/>
                    <a:gd name="T15" fmla="*/ 126 h 231"/>
                    <a:gd name="T16" fmla="*/ 157 w 244"/>
                    <a:gd name="T17" fmla="*/ 122 h 231"/>
                    <a:gd name="T18" fmla="*/ 160 w 244"/>
                    <a:gd name="T19" fmla="*/ 127 h 231"/>
                    <a:gd name="T20" fmla="*/ 151 w 244"/>
                    <a:gd name="T21" fmla="*/ 163 h 231"/>
                    <a:gd name="T22" fmla="*/ 145 w 244"/>
                    <a:gd name="T23" fmla="*/ 172 h 231"/>
                    <a:gd name="T24" fmla="*/ 219 w 244"/>
                    <a:gd name="T25" fmla="*/ 13 h 231"/>
                    <a:gd name="T26" fmla="*/ 144 w 244"/>
                    <a:gd name="T27" fmla="*/ 0 h 231"/>
                    <a:gd name="T28" fmla="*/ 93 w 244"/>
                    <a:gd name="T29" fmla="*/ 4 h 231"/>
                    <a:gd name="T30" fmla="*/ 71 w 244"/>
                    <a:gd name="T31" fmla="*/ 7 h 231"/>
                    <a:gd name="T32" fmla="*/ 53 w 244"/>
                    <a:gd name="T33" fmla="*/ 27 h 231"/>
                    <a:gd name="T34" fmla="*/ 47 w 244"/>
                    <a:gd name="T35" fmla="*/ 48 h 231"/>
                    <a:gd name="T36" fmla="*/ 56 w 244"/>
                    <a:gd name="T37" fmla="*/ 60 h 231"/>
                    <a:gd name="T38" fmla="*/ 81 w 244"/>
                    <a:gd name="T39" fmla="*/ 53 h 231"/>
                    <a:gd name="T40" fmla="*/ 120 w 244"/>
                    <a:gd name="T41" fmla="*/ 47 h 231"/>
                    <a:gd name="T42" fmla="*/ 159 w 244"/>
                    <a:gd name="T43" fmla="*/ 53 h 231"/>
                    <a:gd name="T44" fmla="*/ 172 w 244"/>
                    <a:gd name="T45" fmla="*/ 72 h 231"/>
                    <a:gd name="T46" fmla="*/ 171 w 244"/>
                    <a:gd name="T47" fmla="*/ 78 h 231"/>
                    <a:gd name="T48" fmla="*/ 165 w 244"/>
                    <a:gd name="T49" fmla="*/ 82 h 231"/>
                    <a:gd name="T50" fmla="*/ 102 w 244"/>
                    <a:gd name="T51" fmla="*/ 88 h 231"/>
                    <a:gd name="T52" fmla="*/ 49 w 244"/>
                    <a:gd name="T53" fmla="*/ 103 h 231"/>
                    <a:gd name="T54" fmla="*/ 13 w 244"/>
                    <a:gd name="T55" fmla="*/ 132 h 231"/>
                    <a:gd name="T56" fmla="*/ 0 w 244"/>
                    <a:gd name="T57" fmla="*/ 176 h 231"/>
                    <a:gd name="T58" fmla="*/ 18 w 244"/>
                    <a:gd name="T59" fmla="*/ 216 h 231"/>
                    <a:gd name="T60" fmla="*/ 62 w 244"/>
                    <a:gd name="T61" fmla="*/ 231 h 231"/>
                    <a:gd name="T62" fmla="*/ 89 w 244"/>
                    <a:gd name="T63" fmla="*/ 229 h 231"/>
                    <a:gd name="T64" fmla="*/ 109 w 244"/>
                    <a:gd name="T65" fmla="*/ 222 h 231"/>
                    <a:gd name="T66" fmla="*/ 126 w 244"/>
                    <a:gd name="T67" fmla="*/ 212 h 231"/>
                    <a:gd name="T68" fmla="*/ 142 w 244"/>
                    <a:gd name="T69" fmla="*/ 202 h 231"/>
                    <a:gd name="T70" fmla="*/ 143 w 244"/>
                    <a:gd name="T71" fmla="*/ 202 h 231"/>
                    <a:gd name="T72" fmla="*/ 141 w 244"/>
                    <a:gd name="T73" fmla="*/ 209 h 231"/>
                    <a:gd name="T74" fmla="*/ 141 w 244"/>
                    <a:gd name="T75" fmla="*/ 209 h 231"/>
                    <a:gd name="T76" fmla="*/ 141 w 244"/>
                    <a:gd name="T77" fmla="*/ 209 h 231"/>
                    <a:gd name="T78" fmla="*/ 152 w 244"/>
                    <a:gd name="T79" fmla="*/ 225 h 231"/>
                    <a:gd name="T80" fmla="*/ 152 w 244"/>
                    <a:gd name="T81" fmla="*/ 225 h 231"/>
                    <a:gd name="T82" fmla="*/ 153 w 244"/>
                    <a:gd name="T83" fmla="*/ 225 h 231"/>
                    <a:gd name="T84" fmla="*/ 153 w 244"/>
                    <a:gd name="T85" fmla="*/ 225 h 231"/>
                    <a:gd name="T86" fmla="*/ 186 w 244"/>
                    <a:gd name="T87" fmla="*/ 225 h 231"/>
                    <a:gd name="T88" fmla="*/ 192 w 244"/>
                    <a:gd name="T89" fmla="*/ 225 h 231"/>
                    <a:gd name="T90" fmla="*/ 192 w 244"/>
                    <a:gd name="T91" fmla="*/ 225 h 231"/>
                    <a:gd name="T92" fmla="*/ 210 w 244"/>
                    <a:gd name="T93" fmla="*/ 209 h 231"/>
                    <a:gd name="T94" fmla="*/ 241 w 244"/>
                    <a:gd name="T95" fmla="*/ 76 h 231"/>
                    <a:gd name="T96" fmla="*/ 243 w 244"/>
                    <a:gd name="T97" fmla="*/ 65 h 231"/>
                    <a:gd name="T98" fmla="*/ 244 w 244"/>
                    <a:gd name="T99" fmla="*/ 55 h 231"/>
                    <a:gd name="T100" fmla="*/ 219 w 244"/>
                    <a:gd name="T101"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4" h="231">
                      <a:moveTo>
                        <a:pt x="145" y="172"/>
                      </a:moveTo>
                      <a:cubicBezTo>
                        <a:pt x="139" y="175"/>
                        <a:pt x="134" y="178"/>
                        <a:pt x="128" y="180"/>
                      </a:cubicBezTo>
                      <a:cubicBezTo>
                        <a:pt x="120" y="183"/>
                        <a:pt x="113" y="185"/>
                        <a:pt x="106" y="185"/>
                      </a:cubicBezTo>
                      <a:cubicBezTo>
                        <a:pt x="96" y="185"/>
                        <a:pt x="88" y="184"/>
                        <a:pt x="82" y="180"/>
                      </a:cubicBezTo>
                      <a:cubicBezTo>
                        <a:pt x="77" y="177"/>
                        <a:pt x="74" y="172"/>
                        <a:pt x="74" y="165"/>
                      </a:cubicBezTo>
                      <a:cubicBezTo>
                        <a:pt x="74" y="156"/>
                        <a:pt x="76" y="149"/>
                        <a:pt x="80" y="144"/>
                      </a:cubicBezTo>
                      <a:cubicBezTo>
                        <a:pt x="84" y="139"/>
                        <a:pt x="90" y="135"/>
                        <a:pt x="98" y="132"/>
                      </a:cubicBezTo>
                      <a:cubicBezTo>
                        <a:pt x="106" y="129"/>
                        <a:pt x="115" y="127"/>
                        <a:pt x="126" y="126"/>
                      </a:cubicBezTo>
                      <a:cubicBezTo>
                        <a:pt x="135" y="124"/>
                        <a:pt x="155" y="122"/>
                        <a:pt x="157" y="122"/>
                      </a:cubicBezTo>
                      <a:cubicBezTo>
                        <a:pt x="159" y="122"/>
                        <a:pt x="161" y="121"/>
                        <a:pt x="160" y="127"/>
                      </a:cubicBezTo>
                      <a:cubicBezTo>
                        <a:pt x="159" y="130"/>
                        <a:pt x="154" y="153"/>
                        <a:pt x="151" y="163"/>
                      </a:cubicBezTo>
                      <a:cubicBezTo>
                        <a:pt x="151" y="166"/>
                        <a:pt x="147" y="170"/>
                        <a:pt x="145" y="172"/>
                      </a:cubicBezTo>
                      <a:close/>
                      <a:moveTo>
                        <a:pt x="219" y="13"/>
                      </a:moveTo>
                      <a:cubicBezTo>
                        <a:pt x="203" y="4"/>
                        <a:pt x="178" y="0"/>
                        <a:pt x="144" y="0"/>
                      </a:cubicBezTo>
                      <a:cubicBezTo>
                        <a:pt x="127" y="0"/>
                        <a:pt x="110" y="1"/>
                        <a:pt x="93" y="4"/>
                      </a:cubicBezTo>
                      <a:cubicBezTo>
                        <a:pt x="80" y="5"/>
                        <a:pt x="79" y="6"/>
                        <a:pt x="71" y="7"/>
                      </a:cubicBezTo>
                      <a:cubicBezTo>
                        <a:pt x="55" y="11"/>
                        <a:pt x="53" y="27"/>
                        <a:pt x="53" y="27"/>
                      </a:cubicBezTo>
                      <a:cubicBezTo>
                        <a:pt x="47" y="48"/>
                        <a:pt x="47" y="48"/>
                        <a:pt x="47" y="48"/>
                      </a:cubicBezTo>
                      <a:cubicBezTo>
                        <a:pt x="45" y="62"/>
                        <a:pt x="52" y="61"/>
                        <a:pt x="56" y="60"/>
                      </a:cubicBezTo>
                      <a:cubicBezTo>
                        <a:pt x="63" y="58"/>
                        <a:pt x="67" y="56"/>
                        <a:pt x="81" y="53"/>
                      </a:cubicBezTo>
                      <a:cubicBezTo>
                        <a:pt x="95" y="50"/>
                        <a:pt x="109" y="47"/>
                        <a:pt x="120" y="47"/>
                      </a:cubicBezTo>
                      <a:cubicBezTo>
                        <a:pt x="137" y="47"/>
                        <a:pt x="150" y="49"/>
                        <a:pt x="159" y="53"/>
                      </a:cubicBezTo>
                      <a:cubicBezTo>
                        <a:pt x="167" y="57"/>
                        <a:pt x="172" y="63"/>
                        <a:pt x="172" y="72"/>
                      </a:cubicBezTo>
                      <a:cubicBezTo>
                        <a:pt x="172" y="74"/>
                        <a:pt x="172" y="76"/>
                        <a:pt x="171" y="78"/>
                      </a:cubicBezTo>
                      <a:cubicBezTo>
                        <a:pt x="170" y="80"/>
                        <a:pt x="169" y="81"/>
                        <a:pt x="165" y="82"/>
                      </a:cubicBezTo>
                      <a:cubicBezTo>
                        <a:pt x="141" y="83"/>
                        <a:pt x="123" y="85"/>
                        <a:pt x="102" y="88"/>
                      </a:cubicBezTo>
                      <a:cubicBezTo>
                        <a:pt x="82" y="91"/>
                        <a:pt x="64" y="96"/>
                        <a:pt x="49" y="103"/>
                      </a:cubicBezTo>
                      <a:cubicBezTo>
                        <a:pt x="33" y="110"/>
                        <a:pt x="21" y="120"/>
                        <a:pt x="13" y="132"/>
                      </a:cubicBezTo>
                      <a:cubicBezTo>
                        <a:pt x="4" y="144"/>
                        <a:pt x="0" y="159"/>
                        <a:pt x="0" y="176"/>
                      </a:cubicBezTo>
                      <a:cubicBezTo>
                        <a:pt x="0" y="192"/>
                        <a:pt x="6" y="206"/>
                        <a:pt x="18" y="216"/>
                      </a:cubicBezTo>
                      <a:cubicBezTo>
                        <a:pt x="29" y="226"/>
                        <a:pt x="44" y="231"/>
                        <a:pt x="62" y="231"/>
                      </a:cubicBezTo>
                      <a:cubicBezTo>
                        <a:pt x="73" y="231"/>
                        <a:pt x="82" y="230"/>
                        <a:pt x="89" y="229"/>
                      </a:cubicBezTo>
                      <a:cubicBezTo>
                        <a:pt x="95" y="227"/>
                        <a:pt x="102" y="225"/>
                        <a:pt x="109" y="222"/>
                      </a:cubicBezTo>
                      <a:cubicBezTo>
                        <a:pt x="114" y="220"/>
                        <a:pt x="120" y="216"/>
                        <a:pt x="126" y="212"/>
                      </a:cubicBezTo>
                      <a:cubicBezTo>
                        <a:pt x="133" y="208"/>
                        <a:pt x="137" y="205"/>
                        <a:pt x="142" y="202"/>
                      </a:cubicBezTo>
                      <a:cubicBezTo>
                        <a:pt x="143" y="202"/>
                        <a:pt x="143" y="202"/>
                        <a:pt x="143" y="202"/>
                      </a:cubicBezTo>
                      <a:cubicBezTo>
                        <a:pt x="141" y="209"/>
                        <a:pt x="141" y="209"/>
                        <a:pt x="141" y="209"/>
                      </a:cubicBezTo>
                      <a:cubicBezTo>
                        <a:pt x="141" y="209"/>
                        <a:pt x="141" y="209"/>
                        <a:pt x="141" y="209"/>
                      </a:cubicBezTo>
                      <a:cubicBezTo>
                        <a:pt x="141" y="209"/>
                        <a:pt x="141" y="209"/>
                        <a:pt x="141" y="209"/>
                      </a:cubicBezTo>
                      <a:cubicBezTo>
                        <a:pt x="139" y="217"/>
                        <a:pt x="144" y="224"/>
                        <a:pt x="152" y="225"/>
                      </a:cubicBezTo>
                      <a:cubicBezTo>
                        <a:pt x="152" y="225"/>
                        <a:pt x="152" y="225"/>
                        <a:pt x="152" y="225"/>
                      </a:cubicBezTo>
                      <a:cubicBezTo>
                        <a:pt x="153" y="225"/>
                        <a:pt x="153" y="225"/>
                        <a:pt x="153" y="225"/>
                      </a:cubicBezTo>
                      <a:cubicBezTo>
                        <a:pt x="153" y="225"/>
                        <a:pt x="153" y="225"/>
                        <a:pt x="153" y="225"/>
                      </a:cubicBezTo>
                      <a:cubicBezTo>
                        <a:pt x="159" y="225"/>
                        <a:pt x="177" y="225"/>
                        <a:pt x="186" y="225"/>
                      </a:cubicBezTo>
                      <a:cubicBezTo>
                        <a:pt x="192" y="225"/>
                        <a:pt x="192" y="225"/>
                        <a:pt x="192" y="225"/>
                      </a:cubicBezTo>
                      <a:cubicBezTo>
                        <a:pt x="192" y="225"/>
                        <a:pt x="192" y="225"/>
                        <a:pt x="192" y="225"/>
                      </a:cubicBezTo>
                      <a:cubicBezTo>
                        <a:pt x="201" y="224"/>
                        <a:pt x="208" y="217"/>
                        <a:pt x="210" y="209"/>
                      </a:cubicBezTo>
                      <a:cubicBezTo>
                        <a:pt x="241" y="76"/>
                        <a:pt x="241" y="76"/>
                        <a:pt x="241" y="76"/>
                      </a:cubicBezTo>
                      <a:cubicBezTo>
                        <a:pt x="242" y="73"/>
                        <a:pt x="242" y="69"/>
                        <a:pt x="243" y="65"/>
                      </a:cubicBezTo>
                      <a:cubicBezTo>
                        <a:pt x="243" y="61"/>
                        <a:pt x="244" y="57"/>
                        <a:pt x="244" y="55"/>
                      </a:cubicBezTo>
                      <a:cubicBezTo>
                        <a:pt x="244" y="36"/>
                        <a:pt x="235" y="22"/>
                        <a:pt x="219" y="13"/>
                      </a:cubicBezTo>
                      <a:close/>
                    </a:path>
                  </a:pathLst>
                </a:custGeom>
                <a:solidFill>
                  <a:srgbClr val="144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11"/>
                <p:cNvSpPr>
                  <a:spLocks/>
                </p:cNvSpPr>
                <p:nvPr/>
              </p:nvSpPr>
              <p:spPr bwMode="auto">
                <a:xfrm>
                  <a:off x="8008940" y="2705107"/>
                  <a:ext cx="492125" cy="1079504"/>
                </a:xfrm>
                <a:custGeom>
                  <a:avLst/>
                  <a:gdLst>
                    <a:gd name="T0" fmla="*/ 116 w 131"/>
                    <a:gd name="T1" fmla="*/ 0 h 288"/>
                    <a:gd name="T2" fmla="*/ 79 w 131"/>
                    <a:gd name="T3" fmla="*/ 0 h 288"/>
                    <a:gd name="T4" fmla="*/ 79 w 131"/>
                    <a:gd name="T5" fmla="*/ 0 h 288"/>
                    <a:gd name="T6" fmla="*/ 79 w 131"/>
                    <a:gd name="T7" fmla="*/ 0 h 288"/>
                    <a:gd name="T8" fmla="*/ 59 w 131"/>
                    <a:gd name="T9" fmla="*/ 15 h 288"/>
                    <a:gd name="T10" fmla="*/ 58 w 131"/>
                    <a:gd name="T11" fmla="*/ 16 h 288"/>
                    <a:gd name="T12" fmla="*/ 56 w 131"/>
                    <a:gd name="T13" fmla="*/ 27 h 288"/>
                    <a:gd name="T14" fmla="*/ 4 w 131"/>
                    <a:gd name="T15" fmla="*/ 262 h 288"/>
                    <a:gd name="T16" fmla="*/ 2 w 131"/>
                    <a:gd name="T17" fmla="*/ 272 h 288"/>
                    <a:gd name="T18" fmla="*/ 2 w 131"/>
                    <a:gd name="T19" fmla="*/ 272 h 288"/>
                    <a:gd name="T20" fmla="*/ 13 w 131"/>
                    <a:gd name="T21" fmla="*/ 288 h 288"/>
                    <a:gd name="T22" fmla="*/ 13 w 131"/>
                    <a:gd name="T23" fmla="*/ 288 h 288"/>
                    <a:gd name="T24" fmla="*/ 52 w 131"/>
                    <a:gd name="T25" fmla="*/ 288 h 288"/>
                    <a:gd name="T26" fmla="*/ 72 w 131"/>
                    <a:gd name="T27" fmla="*/ 273 h 288"/>
                    <a:gd name="T28" fmla="*/ 73 w 131"/>
                    <a:gd name="T29" fmla="*/ 272 h 288"/>
                    <a:gd name="T30" fmla="*/ 129 w 131"/>
                    <a:gd name="T31" fmla="*/ 16 h 288"/>
                    <a:gd name="T32" fmla="*/ 129 w 131"/>
                    <a:gd name="T33" fmla="*/ 16 h 288"/>
                    <a:gd name="T34" fmla="*/ 116 w 131"/>
                    <a:gd name="T3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288">
                      <a:moveTo>
                        <a:pt x="116" y="0"/>
                      </a:moveTo>
                      <a:cubicBezTo>
                        <a:pt x="79" y="0"/>
                        <a:pt x="79" y="0"/>
                        <a:pt x="79" y="0"/>
                      </a:cubicBezTo>
                      <a:cubicBezTo>
                        <a:pt x="79" y="0"/>
                        <a:pt x="79" y="0"/>
                        <a:pt x="79" y="0"/>
                      </a:cubicBezTo>
                      <a:cubicBezTo>
                        <a:pt x="79" y="0"/>
                        <a:pt x="79" y="0"/>
                        <a:pt x="79" y="0"/>
                      </a:cubicBezTo>
                      <a:cubicBezTo>
                        <a:pt x="70" y="0"/>
                        <a:pt x="61" y="6"/>
                        <a:pt x="59" y="15"/>
                      </a:cubicBezTo>
                      <a:cubicBezTo>
                        <a:pt x="59" y="15"/>
                        <a:pt x="58" y="16"/>
                        <a:pt x="58" y="16"/>
                      </a:cubicBezTo>
                      <a:cubicBezTo>
                        <a:pt x="58" y="16"/>
                        <a:pt x="57" y="20"/>
                        <a:pt x="56" y="27"/>
                      </a:cubicBezTo>
                      <a:cubicBezTo>
                        <a:pt x="4" y="262"/>
                        <a:pt x="4" y="262"/>
                        <a:pt x="4" y="262"/>
                      </a:cubicBezTo>
                      <a:cubicBezTo>
                        <a:pt x="3" y="268"/>
                        <a:pt x="2" y="271"/>
                        <a:pt x="2" y="272"/>
                      </a:cubicBezTo>
                      <a:cubicBezTo>
                        <a:pt x="2" y="272"/>
                        <a:pt x="2" y="272"/>
                        <a:pt x="2" y="272"/>
                      </a:cubicBezTo>
                      <a:cubicBezTo>
                        <a:pt x="0" y="281"/>
                        <a:pt x="5" y="287"/>
                        <a:pt x="13" y="288"/>
                      </a:cubicBezTo>
                      <a:cubicBezTo>
                        <a:pt x="13" y="288"/>
                        <a:pt x="13" y="288"/>
                        <a:pt x="13" y="288"/>
                      </a:cubicBezTo>
                      <a:cubicBezTo>
                        <a:pt x="52" y="288"/>
                        <a:pt x="52" y="288"/>
                        <a:pt x="52" y="288"/>
                      </a:cubicBezTo>
                      <a:cubicBezTo>
                        <a:pt x="61" y="288"/>
                        <a:pt x="70" y="282"/>
                        <a:pt x="72" y="273"/>
                      </a:cubicBezTo>
                      <a:cubicBezTo>
                        <a:pt x="72" y="273"/>
                        <a:pt x="73" y="273"/>
                        <a:pt x="73" y="272"/>
                      </a:cubicBezTo>
                      <a:cubicBezTo>
                        <a:pt x="129" y="16"/>
                        <a:pt x="129" y="16"/>
                        <a:pt x="129" y="16"/>
                      </a:cubicBezTo>
                      <a:cubicBezTo>
                        <a:pt x="129" y="16"/>
                        <a:pt x="129" y="16"/>
                        <a:pt x="129" y="16"/>
                      </a:cubicBezTo>
                      <a:cubicBezTo>
                        <a:pt x="131" y="7"/>
                        <a:pt x="126" y="0"/>
                        <a:pt x="116" y="0"/>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2"/>
                <p:cNvSpPr>
                  <a:spLocks/>
                </p:cNvSpPr>
                <p:nvPr/>
              </p:nvSpPr>
              <p:spPr bwMode="auto">
                <a:xfrm>
                  <a:off x="8616961" y="2701928"/>
                  <a:ext cx="96837" cy="203201"/>
                </a:xfrm>
                <a:custGeom>
                  <a:avLst/>
                  <a:gdLst>
                    <a:gd name="T0" fmla="*/ 26 w 26"/>
                    <a:gd name="T1" fmla="*/ 53 h 54"/>
                    <a:gd name="T2" fmla="*/ 22 w 26"/>
                    <a:gd name="T3" fmla="*/ 54 h 54"/>
                    <a:gd name="T4" fmla="*/ 18 w 26"/>
                    <a:gd name="T5" fmla="*/ 54 h 54"/>
                    <a:gd name="T6" fmla="*/ 8 w 26"/>
                    <a:gd name="T7" fmla="*/ 51 h 54"/>
                    <a:gd name="T8" fmla="*/ 5 w 26"/>
                    <a:gd name="T9" fmla="*/ 40 h 54"/>
                    <a:gd name="T10" fmla="*/ 5 w 26"/>
                    <a:gd name="T11" fmla="*/ 18 h 54"/>
                    <a:gd name="T12" fmla="*/ 0 w 26"/>
                    <a:gd name="T13" fmla="*/ 18 h 54"/>
                    <a:gd name="T14" fmla="*/ 0 w 26"/>
                    <a:gd name="T15" fmla="*/ 12 h 54"/>
                    <a:gd name="T16" fmla="*/ 5 w 26"/>
                    <a:gd name="T17" fmla="*/ 12 h 54"/>
                    <a:gd name="T18" fmla="*/ 5 w 26"/>
                    <a:gd name="T19" fmla="*/ 0 h 54"/>
                    <a:gd name="T20" fmla="*/ 12 w 26"/>
                    <a:gd name="T21" fmla="*/ 0 h 54"/>
                    <a:gd name="T22" fmla="*/ 12 w 26"/>
                    <a:gd name="T23" fmla="*/ 12 h 54"/>
                    <a:gd name="T24" fmla="*/ 26 w 26"/>
                    <a:gd name="T25" fmla="*/ 12 h 54"/>
                    <a:gd name="T26" fmla="*/ 26 w 26"/>
                    <a:gd name="T27" fmla="*/ 18 h 54"/>
                    <a:gd name="T28" fmla="*/ 12 w 26"/>
                    <a:gd name="T29" fmla="*/ 18 h 54"/>
                    <a:gd name="T30" fmla="*/ 12 w 26"/>
                    <a:gd name="T31" fmla="*/ 37 h 54"/>
                    <a:gd name="T32" fmla="*/ 12 w 26"/>
                    <a:gd name="T33" fmla="*/ 42 h 54"/>
                    <a:gd name="T34" fmla="*/ 13 w 26"/>
                    <a:gd name="T35" fmla="*/ 45 h 54"/>
                    <a:gd name="T36" fmla="*/ 15 w 26"/>
                    <a:gd name="T37" fmla="*/ 47 h 54"/>
                    <a:gd name="T38" fmla="*/ 20 w 26"/>
                    <a:gd name="T39" fmla="*/ 48 h 54"/>
                    <a:gd name="T40" fmla="*/ 23 w 26"/>
                    <a:gd name="T41" fmla="*/ 48 h 54"/>
                    <a:gd name="T42" fmla="*/ 26 w 26"/>
                    <a:gd name="T43" fmla="*/ 47 h 54"/>
                    <a:gd name="T44" fmla="*/ 26 w 26"/>
                    <a:gd name="T45" fmla="*/ 47 h 54"/>
                    <a:gd name="T46" fmla="*/ 26 w 26"/>
                    <a:gd name="T47"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54">
                      <a:moveTo>
                        <a:pt x="26" y="53"/>
                      </a:moveTo>
                      <a:cubicBezTo>
                        <a:pt x="25" y="53"/>
                        <a:pt x="23" y="54"/>
                        <a:pt x="22" y="54"/>
                      </a:cubicBezTo>
                      <a:cubicBezTo>
                        <a:pt x="20" y="54"/>
                        <a:pt x="19" y="54"/>
                        <a:pt x="18" y="54"/>
                      </a:cubicBezTo>
                      <a:cubicBezTo>
                        <a:pt x="13" y="54"/>
                        <a:pt x="10" y="53"/>
                        <a:pt x="8" y="51"/>
                      </a:cubicBezTo>
                      <a:cubicBezTo>
                        <a:pt x="6" y="49"/>
                        <a:pt x="5" y="45"/>
                        <a:pt x="5" y="40"/>
                      </a:cubicBezTo>
                      <a:cubicBezTo>
                        <a:pt x="5" y="18"/>
                        <a:pt x="5" y="18"/>
                        <a:pt x="5" y="18"/>
                      </a:cubicBezTo>
                      <a:cubicBezTo>
                        <a:pt x="0" y="18"/>
                        <a:pt x="0" y="18"/>
                        <a:pt x="0" y="18"/>
                      </a:cubicBezTo>
                      <a:cubicBezTo>
                        <a:pt x="0" y="12"/>
                        <a:pt x="0" y="12"/>
                        <a:pt x="0" y="12"/>
                      </a:cubicBezTo>
                      <a:cubicBezTo>
                        <a:pt x="5" y="12"/>
                        <a:pt x="5" y="12"/>
                        <a:pt x="5" y="12"/>
                      </a:cubicBezTo>
                      <a:cubicBezTo>
                        <a:pt x="5" y="0"/>
                        <a:pt x="5" y="0"/>
                        <a:pt x="5" y="0"/>
                      </a:cubicBezTo>
                      <a:cubicBezTo>
                        <a:pt x="12" y="0"/>
                        <a:pt x="12" y="0"/>
                        <a:pt x="12" y="0"/>
                      </a:cubicBezTo>
                      <a:cubicBezTo>
                        <a:pt x="12" y="12"/>
                        <a:pt x="12" y="12"/>
                        <a:pt x="12" y="12"/>
                      </a:cubicBezTo>
                      <a:cubicBezTo>
                        <a:pt x="26" y="12"/>
                        <a:pt x="26" y="12"/>
                        <a:pt x="26" y="12"/>
                      </a:cubicBezTo>
                      <a:cubicBezTo>
                        <a:pt x="26" y="18"/>
                        <a:pt x="26" y="18"/>
                        <a:pt x="26" y="18"/>
                      </a:cubicBezTo>
                      <a:cubicBezTo>
                        <a:pt x="12" y="18"/>
                        <a:pt x="12" y="18"/>
                        <a:pt x="12" y="18"/>
                      </a:cubicBezTo>
                      <a:cubicBezTo>
                        <a:pt x="12" y="37"/>
                        <a:pt x="12" y="37"/>
                        <a:pt x="12" y="37"/>
                      </a:cubicBezTo>
                      <a:cubicBezTo>
                        <a:pt x="12" y="39"/>
                        <a:pt x="12" y="41"/>
                        <a:pt x="12" y="42"/>
                      </a:cubicBezTo>
                      <a:cubicBezTo>
                        <a:pt x="12" y="43"/>
                        <a:pt x="12" y="44"/>
                        <a:pt x="13" y="45"/>
                      </a:cubicBezTo>
                      <a:cubicBezTo>
                        <a:pt x="13" y="46"/>
                        <a:pt x="14" y="47"/>
                        <a:pt x="15" y="47"/>
                      </a:cubicBezTo>
                      <a:cubicBezTo>
                        <a:pt x="16" y="48"/>
                        <a:pt x="18" y="48"/>
                        <a:pt x="20" y="48"/>
                      </a:cubicBezTo>
                      <a:cubicBezTo>
                        <a:pt x="21" y="48"/>
                        <a:pt x="22" y="48"/>
                        <a:pt x="23" y="48"/>
                      </a:cubicBezTo>
                      <a:cubicBezTo>
                        <a:pt x="24" y="47"/>
                        <a:pt x="25" y="47"/>
                        <a:pt x="26" y="47"/>
                      </a:cubicBezTo>
                      <a:cubicBezTo>
                        <a:pt x="26" y="47"/>
                        <a:pt x="26" y="47"/>
                        <a:pt x="26" y="47"/>
                      </a:cubicBezTo>
                      <a:cubicBezTo>
                        <a:pt x="26" y="53"/>
                        <a:pt x="26" y="53"/>
                        <a:pt x="26" y="53"/>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3"/>
                <p:cNvSpPr>
                  <a:spLocks/>
                </p:cNvSpPr>
                <p:nvPr/>
              </p:nvSpPr>
              <p:spPr bwMode="auto">
                <a:xfrm>
                  <a:off x="8743949" y="2743201"/>
                  <a:ext cx="225426" cy="157162"/>
                </a:xfrm>
                <a:custGeom>
                  <a:avLst/>
                  <a:gdLst>
                    <a:gd name="T0" fmla="*/ 60 w 60"/>
                    <a:gd name="T1" fmla="*/ 42 h 42"/>
                    <a:gd name="T2" fmla="*/ 54 w 60"/>
                    <a:gd name="T3" fmla="*/ 42 h 42"/>
                    <a:gd name="T4" fmla="*/ 54 w 60"/>
                    <a:gd name="T5" fmla="*/ 19 h 42"/>
                    <a:gd name="T6" fmla="*/ 53 w 60"/>
                    <a:gd name="T7" fmla="*/ 14 h 42"/>
                    <a:gd name="T8" fmla="*/ 52 w 60"/>
                    <a:gd name="T9" fmla="*/ 10 h 42"/>
                    <a:gd name="T10" fmla="*/ 50 w 60"/>
                    <a:gd name="T11" fmla="*/ 7 h 42"/>
                    <a:gd name="T12" fmla="*/ 45 w 60"/>
                    <a:gd name="T13" fmla="*/ 7 h 42"/>
                    <a:gd name="T14" fmla="*/ 39 w 60"/>
                    <a:gd name="T15" fmla="*/ 8 h 42"/>
                    <a:gd name="T16" fmla="*/ 34 w 60"/>
                    <a:gd name="T17" fmla="*/ 12 h 42"/>
                    <a:gd name="T18" fmla="*/ 34 w 60"/>
                    <a:gd name="T19" fmla="*/ 14 h 42"/>
                    <a:gd name="T20" fmla="*/ 34 w 60"/>
                    <a:gd name="T21" fmla="*/ 16 h 42"/>
                    <a:gd name="T22" fmla="*/ 34 w 60"/>
                    <a:gd name="T23" fmla="*/ 42 h 42"/>
                    <a:gd name="T24" fmla="*/ 27 w 60"/>
                    <a:gd name="T25" fmla="*/ 42 h 42"/>
                    <a:gd name="T26" fmla="*/ 27 w 60"/>
                    <a:gd name="T27" fmla="*/ 19 h 42"/>
                    <a:gd name="T28" fmla="*/ 27 w 60"/>
                    <a:gd name="T29" fmla="*/ 14 h 42"/>
                    <a:gd name="T30" fmla="*/ 26 w 60"/>
                    <a:gd name="T31" fmla="*/ 10 h 42"/>
                    <a:gd name="T32" fmla="*/ 23 w 60"/>
                    <a:gd name="T33" fmla="*/ 7 h 42"/>
                    <a:gd name="T34" fmla="*/ 19 w 60"/>
                    <a:gd name="T35" fmla="*/ 7 h 42"/>
                    <a:gd name="T36" fmla="*/ 13 w 60"/>
                    <a:gd name="T37" fmla="*/ 8 h 42"/>
                    <a:gd name="T38" fmla="*/ 7 w 60"/>
                    <a:gd name="T39" fmla="*/ 12 h 42"/>
                    <a:gd name="T40" fmla="*/ 7 w 60"/>
                    <a:gd name="T41" fmla="*/ 42 h 42"/>
                    <a:gd name="T42" fmla="*/ 0 w 60"/>
                    <a:gd name="T43" fmla="*/ 42 h 42"/>
                    <a:gd name="T44" fmla="*/ 0 w 60"/>
                    <a:gd name="T45" fmla="*/ 1 h 42"/>
                    <a:gd name="T46" fmla="*/ 7 w 60"/>
                    <a:gd name="T47" fmla="*/ 1 h 42"/>
                    <a:gd name="T48" fmla="*/ 7 w 60"/>
                    <a:gd name="T49" fmla="*/ 6 h 42"/>
                    <a:gd name="T50" fmla="*/ 14 w 60"/>
                    <a:gd name="T51" fmla="*/ 2 h 42"/>
                    <a:gd name="T52" fmla="*/ 21 w 60"/>
                    <a:gd name="T53" fmla="*/ 0 h 42"/>
                    <a:gd name="T54" fmla="*/ 28 w 60"/>
                    <a:gd name="T55" fmla="*/ 2 h 42"/>
                    <a:gd name="T56" fmla="*/ 32 w 60"/>
                    <a:gd name="T57" fmla="*/ 7 h 42"/>
                    <a:gd name="T58" fmla="*/ 40 w 60"/>
                    <a:gd name="T59" fmla="*/ 2 h 42"/>
                    <a:gd name="T60" fmla="*/ 47 w 60"/>
                    <a:gd name="T61" fmla="*/ 0 h 42"/>
                    <a:gd name="T62" fmla="*/ 57 w 60"/>
                    <a:gd name="T63" fmla="*/ 4 h 42"/>
                    <a:gd name="T64" fmla="*/ 60 w 60"/>
                    <a:gd name="T65" fmla="*/ 16 h 42"/>
                    <a:gd name="T66" fmla="*/ 60 w 60"/>
                    <a:gd name="T6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42">
                      <a:moveTo>
                        <a:pt x="60" y="42"/>
                      </a:moveTo>
                      <a:cubicBezTo>
                        <a:pt x="54" y="42"/>
                        <a:pt x="54" y="42"/>
                        <a:pt x="54" y="42"/>
                      </a:cubicBezTo>
                      <a:cubicBezTo>
                        <a:pt x="54" y="19"/>
                        <a:pt x="54" y="19"/>
                        <a:pt x="54" y="19"/>
                      </a:cubicBezTo>
                      <a:cubicBezTo>
                        <a:pt x="54" y="17"/>
                        <a:pt x="53" y="15"/>
                        <a:pt x="53" y="14"/>
                      </a:cubicBezTo>
                      <a:cubicBezTo>
                        <a:pt x="53" y="12"/>
                        <a:pt x="53" y="11"/>
                        <a:pt x="52" y="10"/>
                      </a:cubicBezTo>
                      <a:cubicBezTo>
                        <a:pt x="52" y="9"/>
                        <a:pt x="51" y="8"/>
                        <a:pt x="50" y="7"/>
                      </a:cubicBezTo>
                      <a:cubicBezTo>
                        <a:pt x="49" y="7"/>
                        <a:pt x="47" y="7"/>
                        <a:pt x="45" y="7"/>
                      </a:cubicBezTo>
                      <a:cubicBezTo>
                        <a:pt x="43" y="7"/>
                        <a:pt x="41" y="7"/>
                        <a:pt x="39" y="8"/>
                      </a:cubicBezTo>
                      <a:cubicBezTo>
                        <a:pt x="38" y="9"/>
                        <a:pt x="36" y="10"/>
                        <a:pt x="34" y="12"/>
                      </a:cubicBezTo>
                      <a:cubicBezTo>
                        <a:pt x="34" y="12"/>
                        <a:pt x="34" y="13"/>
                        <a:pt x="34" y="14"/>
                      </a:cubicBezTo>
                      <a:cubicBezTo>
                        <a:pt x="34" y="15"/>
                        <a:pt x="34" y="15"/>
                        <a:pt x="34" y="16"/>
                      </a:cubicBezTo>
                      <a:cubicBezTo>
                        <a:pt x="34" y="42"/>
                        <a:pt x="34" y="42"/>
                        <a:pt x="34" y="42"/>
                      </a:cubicBezTo>
                      <a:cubicBezTo>
                        <a:pt x="27" y="42"/>
                        <a:pt x="27" y="42"/>
                        <a:pt x="27" y="42"/>
                      </a:cubicBezTo>
                      <a:cubicBezTo>
                        <a:pt x="27" y="19"/>
                        <a:pt x="27" y="19"/>
                        <a:pt x="27" y="19"/>
                      </a:cubicBezTo>
                      <a:cubicBezTo>
                        <a:pt x="27" y="17"/>
                        <a:pt x="27" y="15"/>
                        <a:pt x="27" y="14"/>
                      </a:cubicBezTo>
                      <a:cubicBezTo>
                        <a:pt x="27" y="12"/>
                        <a:pt x="26" y="11"/>
                        <a:pt x="26" y="10"/>
                      </a:cubicBezTo>
                      <a:cubicBezTo>
                        <a:pt x="25" y="9"/>
                        <a:pt x="24" y="8"/>
                        <a:pt x="23" y="7"/>
                      </a:cubicBezTo>
                      <a:cubicBezTo>
                        <a:pt x="22" y="7"/>
                        <a:pt x="21" y="7"/>
                        <a:pt x="19" y="7"/>
                      </a:cubicBezTo>
                      <a:cubicBezTo>
                        <a:pt x="17" y="7"/>
                        <a:pt x="15" y="7"/>
                        <a:pt x="13" y="8"/>
                      </a:cubicBezTo>
                      <a:cubicBezTo>
                        <a:pt x="11" y="9"/>
                        <a:pt x="9" y="10"/>
                        <a:pt x="7" y="12"/>
                      </a:cubicBezTo>
                      <a:cubicBezTo>
                        <a:pt x="7" y="42"/>
                        <a:pt x="7" y="42"/>
                        <a:pt x="7" y="42"/>
                      </a:cubicBezTo>
                      <a:cubicBezTo>
                        <a:pt x="0" y="42"/>
                        <a:pt x="0" y="42"/>
                        <a:pt x="0" y="42"/>
                      </a:cubicBezTo>
                      <a:cubicBezTo>
                        <a:pt x="0" y="1"/>
                        <a:pt x="0" y="1"/>
                        <a:pt x="0" y="1"/>
                      </a:cubicBezTo>
                      <a:cubicBezTo>
                        <a:pt x="7" y="1"/>
                        <a:pt x="7" y="1"/>
                        <a:pt x="7" y="1"/>
                      </a:cubicBezTo>
                      <a:cubicBezTo>
                        <a:pt x="7" y="6"/>
                        <a:pt x="7" y="6"/>
                        <a:pt x="7" y="6"/>
                      </a:cubicBezTo>
                      <a:cubicBezTo>
                        <a:pt x="9" y="4"/>
                        <a:pt x="12" y="3"/>
                        <a:pt x="14" y="2"/>
                      </a:cubicBezTo>
                      <a:cubicBezTo>
                        <a:pt x="16" y="1"/>
                        <a:pt x="18" y="0"/>
                        <a:pt x="21" y="0"/>
                      </a:cubicBezTo>
                      <a:cubicBezTo>
                        <a:pt x="23" y="0"/>
                        <a:pt x="26" y="1"/>
                        <a:pt x="28" y="2"/>
                      </a:cubicBezTo>
                      <a:cubicBezTo>
                        <a:pt x="30" y="3"/>
                        <a:pt x="31" y="5"/>
                        <a:pt x="32" y="7"/>
                      </a:cubicBezTo>
                      <a:cubicBezTo>
                        <a:pt x="35" y="4"/>
                        <a:pt x="38" y="3"/>
                        <a:pt x="40" y="2"/>
                      </a:cubicBezTo>
                      <a:cubicBezTo>
                        <a:pt x="42" y="1"/>
                        <a:pt x="45" y="0"/>
                        <a:pt x="47" y="0"/>
                      </a:cubicBezTo>
                      <a:cubicBezTo>
                        <a:pt x="52" y="0"/>
                        <a:pt x="55" y="1"/>
                        <a:pt x="57" y="4"/>
                      </a:cubicBezTo>
                      <a:cubicBezTo>
                        <a:pt x="59" y="7"/>
                        <a:pt x="60" y="11"/>
                        <a:pt x="60" y="16"/>
                      </a:cubicBezTo>
                      <a:cubicBezTo>
                        <a:pt x="60" y="42"/>
                        <a:pt x="60" y="42"/>
                        <a:pt x="60" y="42"/>
                      </a:cubicBezTo>
                      <a:close/>
                    </a:path>
                  </a:pathLst>
                </a:custGeom>
                <a:solidFill>
                  <a:srgbClr val="0A7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2" name="Group 81"/>
            <p:cNvGrpSpPr/>
            <p:nvPr/>
          </p:nvGrpSpPr>
          <p:grpSpPr>
            <a:xfrm>
              <a:off x="-1216987" y="782274"/>
              <a:ext cx="2063066" cy="364941"/>
              <a:chOff x="0" y="2851726"/>
              <a:chExt cx="2063066" cy="364941"/>
            </a:xfrm>
          </p:grpSpPr>
          <p:grpSp>
            <p:nvGrpSpPr>
              <p:cNvPr id="83" name="Group 82"/>
              <p:cNvGrpSpPr/>
              <p:nvPr/>
            </p:nvGrpSpPr>
            <p:grpSpPr>
              <a:xfrm>
                <a:off x="0" y="2851726"/>
                <a:ext cx="2063066" cy="364941"/>
                <a:chOff x="1492001" y="2851726"/>
                <a:chExt cx="508000" cy="364941"/>
              </a:xfrm>
            </p:grpSpPr>
            <p:grpSp>
              <p:nvGrpSpPr>
                <p:cNvPr id="87" name="Group 86"/>
                <p:cNvGrpSpPr/>
                <p:nvPr/>
              </p:nvGrpSpPr>
              <p:grpSpPr>
                <a:xfrm>
                  <a:off x="1492001" y="2851726"/>
                  <a:ext cx="508000" cy="364941"/>
                  <a:chOff x="3287712" y="1778672"/>
                  <a:chExt cx="508000" cy="729880"/>
                </a:xfrm>
              </p:grpSpPr>
              <p:cxnSp>
                <p:nvCxnSpPr>
                  <p:cNvPr id="89" name="Straight Connector 88"/>
                  <p:cNvCxnSpPr/>
                  <p:nvPr/>
                </p:nvCxnSpPr>
                <p:spPr>
                  <a:xfrm rot="16200000">
                    <a:off x="2922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Straight Connector 89"/>
                  <p:cNvCxnSpPr/>
                  <p:nvPr/>
                </p:nvCxnSpPr>
                <p:spPr>
                  <a:xfrm rot="16200000">
                    <a:off x="3430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 name="Straight Connector 87"/>
                <p:cNvCxnSpPr/>
                <p:nvPr/>
              </p:nvCxnSpPr>
              <p:spPr>
                <a:xfrm>
                  <a:off x="1493589" y="3012252"/>
                  <a:ext cx="50292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83"/>
              <p:cNvGrpSpPr/>
              <p:nvPr/>
            </p:nvGrpSpPr>
            <p:grpSpPr>
              <a:xfrm>
                <a:off x="935255" y="2914639"/>
                <a:ext cx="192557" cy="197510"/>
                <a:chOff x="681819" y="1841584"/>
                <a:chExt cx="192557" cy="197510"/>
              </a:xfrm>
            </p:grpSpPr>
            <p:cxnSp>
              <p:nvCxnSpPr>
                <p:cNvPr id="85" name="Straight Connector 84"/>
                <p:cNvCxnSpPr/>
                <p:nvPr/>
              </p:nvCxnSpPr>
              <p:spPr>
                <a:xfrm flipH="1">
                  <a:off x="681819"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a:xfrm flipH="1">
                  <a:off x="728072"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1" name="Group 90"/>
            <p:cNvGrpSpPr/>
            <p:nvPr/>
          </p:nvGrpSpPr>
          <p:grpSpPr>
            <a:xfrm>
              <a:off x="4995559" y="782274"/>
              <a:ext cx="675933" cy="364941"/>
              <a:chOff x="6212546" y="2649354"/>
              <a:chExt cx="675933" cy="364941"/>
            </a:xfrm>
          </p:grpSpPr>
          <p:grpSp>
            <p:nvGrpSpPr>
              <p:cNvPr id="110" name="Group 109"/>
              <p:cNvGrpSpPr/>
              <p:nvPr/>
            </p:nvGrpSpPr>
            <p:grpSpPr>
              <a:xfrm>
                <a:off x="6454234" y="2712267"/>
                <a:ext cx="192557" cy="197510"/>
                <a:chOff x="681819" y="1841584"/>
                <a:chExt cx="192557" cy="197510"/>
              </a:xfrm>
            </p:grpSpPr>
            <p:cxnSp>
              <p:nvCxnSpPr>
                <p:cNvPr id="120" name="Straight Connector 119"/>
                <p:cNvCxnSpPr/>
                <p:nvPr/>
              </p:nvCxnSpPr>
              <p:spPr>
                <a:xfrm flipH="1">
                  <a:off x="681819"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Straight Connector 120"/>
                <p:cNvCxnSpPr/>
                <p:nvPr/>
              </p:nvCxnSpPr>
              <p:spPr>
                <a:xfrm flipH="1">
                  <a:off x="728072"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110"/>
              <p:cNvGrpSpPr/>
              <p:nvPr/>
            </p:nvGrpSpPr>
            <p:grpSpPr>
              <a:xfrm>
                <a:off x="6212546" y="2649354"/>
                <a:ext cx="675933" cy="364941"/>
                <a:chOff x="6212547" y="2649354"/>
                <a:chExt cx="508000" cy="364941"/>
              </a:xfrm>
            </p:grpSpPr>
            <p:grpSp>
              <p:nvGrpSpPr>
                <p:cNvPr id="113" name="Group 112"/>
                <p:cNvGrpSpPr/>
                <p:nvPr/>
              </p:nvGrpSpPr>
              <p:grpSpPr>
                <a:xfrm>
                  <a:off x="6212547" y="2649354"/>
                  <a:ext cx="508000" cy="364941"/>
                  <a:chOff x="3287712" y="1778672"/>
                  <a:chExt cx="508000" cy="729880"/>
                </a:xfrm>
              </p:grpSpPr>
              <p:cxnSp>
                <p:nvCxnSpPr>
                  <p:cNvPr id="118" name="Straight Connector 117"/>
                  <p:cNvCxnSpPr/>
                  <p:nvPr/>
                </p:nvCxnSpPr>
                <p:spPr>
                  <a:xfrm rot="16200000">
                    <a:off x="2922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a:xfrm rot="16200000">
                    <a:off x="3430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7" name="Straight Connector 116"/>
                <p:cNvCxnSpPr/>
                <p:nvPr/>
              </p:nvCxnSpPr>
              <p:spPr>
                <a:xfrm>
                  <a:off x="6212547" y="2809880"/>
                  <a:ext cx="50292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22" name="Group 121"/>
            <p:cNvGrpSpPr/>
            <p:nvPr/>
          </p:nvGrpSpPr>
          <p:grpSpPr>
            <a:xfrm>
              <a:off x="8908773" y="782274"/>
              <a:ext cx="2063066" cy="364941"/>
              <a:chOff x="0" y="2851726"/>
              <a:chExt cx="2063066" cy="364941"/>
            </a:xfrm>
          </p:grpSpPr>
          <p:grpSp>
            <p:nvGrpSpPr>
              <p:cNvPr id="123" name="Group 122"/>
              <p:cNvGrpSpPr/>
              <p:nvPr/>
            </p:nvGrpSpPr>
            <p:grpSpPr>
              <a:xfrm>
                <a:off x="0" y="2851726"/>
                <a:ext cx="2063066" cy="364941"/>
                <a:chOff x="1492001" y="2851726"/>
                <a:chExt cx="508000" cy="364941"/>
              </a:xfrm>
            </p:grpSpPr>
            <p:grpSp>
              <p:nvGrpSpPr>
                <p:cNvPr id="127" name="Group 126"/>
                <p:cNvGrpSpPr/>
                <p:nvPr/>
              </p:nvGrpSpPr>
              <p:grpSpPr>
                <a:xfrm>
                  <a:off x="1492001" y="2851726"/>
                  <a:ext cx="508000" cy="364941"/>
                  <a:chOff x="3287712" y="1778672"/>
                  <a:chExt cx="508000" cy="729880"/>
                </a:xfrm>
              </p:grpSpPr>
              <p:cxnSp>
                <p:nvCxnSpPr>
                  <p:cNvPr id="129" name="Straight Connector 128"/>
                  <p:cNvCxnSpPr/>
                  <p:nvPr/>
                </p:nvCxnSpPr>
                <p:spPr>
                  <a:xfrm rot="16200000">
                    <a:off x="2922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a:xfrm rot="16200000">
                    <a:off x="3430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8" name="Straight Connector 127"/>
                <p:cNvCxnSpPr/>
                <p:nvPr/>
              </p:nvCxnSpPr>
              <p:spPr>
                <a:xfrm>
                  <a:off x="1493589" y="3012252"/>
                  <a:ext cx="50292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4" name="Group 123"/>
              <p:cNvGrpSpPr/>
              <p:nvPr/>
            </p:nvGrpSpPr>
            <p:grpSpPr>
              <a:xfrm>
                <a:off x="935255" y="2914639"/>
                <a:ext cx="192557" cy="197510"/>
                <a:chOff x="681819" y="1841584"/>
                <a:chExt cx="192557" cy="197510"/>
              </a:xfrm>
            </p:grpSpPr>
            <p:cxnSp>
              <p:nvCxnSpPr>
                <p:cNvPr id="125" name="Straight Connector 124"/>
                <p:cNvCxnSpPr/>
                <p:nvPr/>
              </p:nvCxnSpPr>
              <p:spPr>
                <a:xfrm flipH="1">
                  <a:off x="681819"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Straight Connector 125"/>
                <p:cNvCxnSpPr/>
                <p:nvPr/>
              </p:nvCxnSpPr>
              <p:spPr>
                <a:xfrm flipH="1">
                  <a:off x="728072"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31" name="Group 130"/>
            <p:cNvGrpSpPr/>
            <p:nvPr/>
          </p:nvGrpSpPr>
          <p:grpSpPr>
            <a:xfrm>
              <a:off x="6065902" y="782274"/>
              <a:ext cx="675933" cy="364941"/>
              <a:chOff x="6212546" y="2649354"/>
              <a:chExt cx="675933" cy="364941"/>
            </a:xfrm>
          </p:grpSpPr>
          <p:grpSp>
            <p:nvGrpSpPr>
              <p:cNvPr id="132" name="Group 131"/>
              <p:cNvGrpSpPr/>
              <p:nvPr/>
            </p:nvGrpSpPr>
            <p:grpSpPr>
              <a:xfrm>
                <a:off x="6454234" y="2712267"/>
                <a:ext cx="192557" cy="197510"/>
                <a:chOff x="681819" y="1841584"/>
                <a:chExt cx="192557" cy="197510"/>
              </a:xfrm>
            </p:grpSpPr>
            <p:cxnSp>
              <p:nvCxnSpPr>
                <p:cNvPr id="138" name="Straight Connector 137"/>
                <p:cNvCxnSpPr/>
                <p:nvPr/>
              </p:nvCxnSpPr>
              <p:spPr>
                <a:xfrm flipH="1">
                  <a:off x="681819"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a:xfrm flipH="1">
                  <a:off x="728072" y="1841584"/>
                  <a:ext cx="146304" cy="19751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3" name="Group 132"/>
              <p:cNvGrpSpPr/>
              <p:nvPr/>
            </p:nvGrpSpPr>
            <p:grpSpPr>
              <a:xfrm>
                <a:off x="6212546" y="2649354"/>
                <a:ext cx="675933" cy="364941"/>
                <a:chOff x="6212547" y="2649354"/>
                <a:chExt cx="508000" cy="364941"/>
              </a:xfrm>
            </p:grpSpPr>
            <p:grpSp>
              <p:nvGrpSpPr>
                <p:cNvPr id="134" name="Group 133"/>
                <p:cNvGrpSpPr/>
                <p:nvPr/>
              </p:nvGrpSpPr>
              <p:grpSpPr>
                <a:xfrm>
                  <a:off x="6212547" y="2649354"/>
                  <a:ext cx="508000" cy="364941"/>
                  <a:chOff x="3287712" y="1778672"/>
                  <a:chExt cx="508000" cy="729880"/>
                </a:xfrm>
              </p:grpSpPr>
              <p:cxnSp>
                <p:nvCxnSpPr>
                  <p:cNvPr id="136" name="Straight Connector 135"/>
                  <p:cNvCxnSpPr/>
                  <p:nvPr/>
                </p:nvCxnSpPr>
                <p:spPr>
                  <a:xfrm rot="16200000">
                    <a:off x="2922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Straight Connector 136"/>
                  <p:cNvCxnSpPr/>
                  <p:nvPr/>
                </p:nvCxnSpPr>
                <p:spPr>
                  <a:xfrm rot="16200000">
                    <a:off x="3430772" y="2143612"/>
                    <a:ext cx="72988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5" name="Straight Connector 134"/>
                <p:cNvCxnSpPr/>
                <p:nvPr/>
              </p:nvCxnSpPr>
              <p:spPr>
                <a:xfrm>
                  <a:off x="6212547" y="2809880"/>
                  <a:ext cx="502920" cy="0"/>
                </a:xfrm>
                <a:prstGeom prst="line">
                  <a:avLst/>
                </a:prstGeom>
                <a:noFill/>
                <a:ln w="9525" cap="flat" cmpd="sng">
                  <a:solidFill>
                    <a:srgbClr val="FF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40" name="Title 75"/>
            <p:cNvSpPr txBox="1">
              <a:spLocks/>
            </p:cNvSpPr>
            <p:nvPr/>
          </p:nvSpPr>
          <p:spPr>
            <a:xfrm>
              <a:off x="-1054475" y="1036206"/>
              <a:ext cx="1768625" cy="379912"/>
            </a:xfrm>
            <a:prstGeom prst="rect">
              <a:avLst/>
            </a:prstGeom>
            <a:noFill/>
          </p:spPr>
          <p:txBody>
            <a:bodyPr wrap="square" rtlCol="0" anchor="ctr">
              <a:spAutoFit/>
            </a:bodyPr>
            <a:lstStyle>
              <a:defPPr>
                <a:defRPr lang="en-US"/>
              </a:defPPr>
              <a:lvl1pPr algn="ctr">
                <a:lnSpc>
                  <a:spcPts val="7200"/>
                </a:lnSpc>
                <a:spcBef>
                  <a:spcPct val="0"/>
                </a:spcBef>
                <a:buNone/>
                <a:defRPr sz="6600" b="1" spc="-150">
                  <a:solidFill>
                    <a:srgbClr val="0087C7"/>
                  </a:solidFill>
                  <a:effectLst>
                    <a:innerShdw blurRad="88900">
                      <a:prstClr val="black">
                        <a:alpha val="90000"/>
                      </a:prstClr>
                    </a:innerShdw>
                  </a:effectLst>
                  <a:latin typeface="HelveticaNeueLT Std" pitchFamily="34" charset="0"/>
                </a:defRPr>
              </a:lvl1pPr>
            </a:lstStyle>
            <a:p>
              <a:pPr>
                <a:lnSpc>
                  <a:spcPts val="2700"/>
                </a:lnSpc>
              </a:pPr>
              <a:r>
                <a:rPr lang="en-US" sz="1000" spc="100" dirty="0" smtClean="0">
                  <a:solidFill>
                    <a:srgbClr val="FF00FF"/>
                  </a:solidFill>
                  <a:effectLst/>
                  <a:latin typeface="HelveticaNeueLT Com 45 Lt" pitchFamily="34" charset="0"/>
                </a:rPr>
                <a:t>EDGE DISTANCE</a:t>
              </a:r>
            </a:p>
          </p:txBody>
        </p:sp>
        <p:sp>
          <p:nvSpPr>
            <p:cNvPr id="141" name="Title 75"/>
            <p:cNvSpPr txBox="1">
              <a:spLocks/>
            </p:cNvSpPr>
            <p:nvPr/>
          </p:nvSpPr>
          <p:spPr>
            <a:xfrm>
              <a:off x="9037046" y="1036206"/>
              <a:ext cx="1768625" cy="379912"/>
            </a:xfrm>
            <a:prstGeom prst="rect">
              <a:avLst/>
            </a:prstGeom>
            <a:noFill/>
          </p:spPr>
          <p:txBody>
            <a:bodyPr wrap="square" rtlCol="0" anchor="ctr">
              <a:spAutoFit/>
            </a:bodyPr>
            <a:lstStyle>
              <a:defPPr>
                <a:defRPr lang="en-US"/>
              </a:defPPr>
              <a:lvl1pPr algn="ctr">
                <a:lnSpc>
                  <a:spcPts val="7200"/>
                </a:lnSpc>
                <a:spcBef>
                  <a:spcPct val="0"/>
                </a:spcBef>
                <a:buNone/>
                <a:defRPr sz="6600" b="1" spc="-150">
                  <a:solidFill>
                    <a:srgbClr val="0087C7"/>
                  </a:solidFill>
                  <a:effectLst>
                    <a:innerShdw blurRad="88900">
                      <a:prstClr val="black">
                        <a:alpha val="90000"/>
                      </a:prstClr>
                    </a:innerShdw>
                  </a:effectLst>
                  <a:latin typeface="HelveticaNeueLT Std" pitchFamily="34" charset="0"/>
                </a:defRPr>
              </a:lvl1pPr>
            </a:lstStyle>
            <a:p>
              <a:pPr>
                <a:lnSpc>
                  <a:spcPts val="2700"/>
                </a:lnSpc>
              </a:pPr>
              <a:r>
                <a:rPr lang="en-US" sz="1000" spc="100" dirty="0" smtClean="0">
                  <a:solidFill>
                    <a:srgbClr val="FF00FF"/>
                  </a:solidFill>
                  <a:effectLst/>
                  <a:latin typeface="HelveticaNeueLT Com 45 Lt" pitchFamily="34" charset="0"/>
                </a:rPr>
                <a:t>EDGE DISTANCE</a:t>
              </a:r>
            </a:p>
          </p:txBody>
        </p:sp>
        <p:sp>
          <p:nvSpPr>
            <p:cNvPr id="142" name="Title 75"/>
            <p:cNvSpPr txBox="1">
              <a:spLocks/>
            </p:cNvSpPr>
            <p:nvPr/>
          </p:nvSpPr>
          <p:spPr>
            <a:xfrm>
              <a:off x="4462765" y="1036206"/>
              <a:ext cx="1768625" cy="379912"/>
            </a:xfrm>
            <a:prstGeom prst="rect">
              <a:avLst/>
            </a:prstGeom>
            <a:noFill/>
          </p:spPr>
          <p:txBody>
            <a:bodyPr wrap="square" rtlCol="0" anchor="ctr">
              <a:spAutoFit/>
            </a:bodyPr>
            <a:lstStyle>
              <a:defPPr>
                <a:defRPr lang="en-US"/>
              </a:defPPr>
              <a:lvl1pPr algn="ctr">
                <a:lnSpc>
                  <a:spcPts val="7200"/>
                </a:lnSpc>
                <a:spcBef>
                  <a:spcPct val="0"/>
                </a:spcBef>
                <a:buNone/>
                <a:defRPr sz="6600" b="1" spc="-150">
                  <a:solidFill>
                    <a:srgbClr val="0087C7"/>
                  </a:solidFill>
                  <a:effectLst>
                    <a:innerShdw blurRad="88900">
                      <a:prstClr val="black">
                        <a:alpha val="90000"/>
                      </a:prstClr>
                    </a:innerShdw>
                  </a:effectLst>
                  <a:latin typeface="HelveticaNeueLT Std" pitchFamily="34" charset="0"/>
                </a:defRPr>
              </a:lvl1pPr>
            </a:lstStyle>
            <a:p>
              <a:pPr>
                <a:lnSpc>
                  <a:spcPts val="2700"/>
                </a:lnSpc>
              </a:pPr>
              <a:r>
                <a:rPr lang="en-US" sz="1000" spc="100" dirty="0" smtClean="0">
                  <a:solidFill>
                    <a:srgbClr val="FF00FF"/>
                  </a:solidFill>
                  <a:effectLst/>
                  <a:latin typeface="HelveticaNeueLT Com 45 Lt" pitchFamily="34" charset="0"/>
                </a:rPr>
                <a:t>SPACE</a:t>
              </a:r>
            </a:p>
          </p:txBody>
        </p:sp>
        <p:sp>
          <p:nvSpPr>
            <p:cNvPr id="143" name="Title 75"/>
            <p:cNvSpPr txBox="1">
              <a:spLocks/>
            </p:cNvSpPr>
            <p:nvPr/>
          </p:nvSpPr>
          <p:spPr>
            <a:xfrm>
              <a:off x="5536205" y="1036206"/>
              <a:ext cx="1768625" cy="379912"/>
            </a:xfrm>
            <a:prstGeom prst="rect">
              <a:avLst/>
            </a:prstGeom>
            <a:noFill/>
          </p:spPr>
          <p:txBody>
            <a:bodyPr wrap="square" rtlCol="0" anchor="ctr">
              <a:spAutoFit/>
            </a:bodyPr>
            <a:lstStyle>
              <a:defPPr>
                <a:defRPr lang="en-US"/>
              </a:defPPr>
              <a:lvl1pPr algn="ctr">
                <a:lnSpc>
                  <a:spcPts val="7200"/>
                </a:lnSpc>
                <a:spcBef>
                  <a:spcPct val="0"/>
                </a:spcBef>
                <a:buNone/>
                <a:defRPr sz="6600" b="1" spc="-150">
                  <a:solidFill>
                    <a:srgbClr val="0087C7"/>
                  </a:solidFill>
                  <a:effectLst>
                    <a:innerShdw blurRad="88900">
                      <a:prstClr val="black">
                        <a:alpha val="90000"/>
                      </a:prstClr>
                    </a:innerShdw>
                  </a:effectLst>
                  <a:latin typeface="HelveticaNeueLT Std" pitchFamily="34" charset="0"/>
                </a:defRPr>
              </a:lvl1pPr>
            </a:lstStyle>
            <a:p>
              <a:pPr>
                <a:lnSpc>
                  <a:spcPts val="2700"/>
                </a:lnSpc>
              </a:pPr>
              <a:r>
                <a:rPr lang="en-US" sz="1000" spc="100" dirty="0" smtClean="0">
                  <a:solidFill>
                    <a:srgbClr val="FF00FF"/>
                  </a:solidFill>
                  <a:effectLst/>
                  <a:latin typeface="HelveticaNeueLT Com 45 Lt" pitchFamily="34" charset="0"/>
                </a:rPr>
                <a:t>SPACE</a:t>
              </a:r>
            </a:p>
          </p:txBody>
        </p:sp>
      </p:grpSp>
    </p:spTree>
    <p:extLst>
      <p:ext uri="{BB962C8B-B14F-4D97-AF65-F5344CB8AC3E}">
        <p14:creationId xmlns:p14="http://schemas.microsoft.com/office/powerpoint/2010/main" val="145271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1405" y="1219920"/>
            <a:ext cx="8241190" cy="4418160"/>
            <a:chOff x="27932" y="813873"/>
            <a:chExt cx="9190380" cy="4927027"/>
          </a:xfrm>
        </p:grpSpPr>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932" y="813873"/>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3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75051" y="813873"/>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1"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22168" y="813873"/>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2"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22168" y="2538775"/>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4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069286" y="4263677"/>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44" name="Text Box 25"/>
            <p:cNvSpPr txBox="1">
              <a:spLocks noChangeArrowheads="1"/>
            </p:cNvSpPr>
            <p:nvPr/>
          </p:nvSpPr>
          <p:spPr bwMode="ltGray">
            <a:xfrm>
              <a:off x="226616" y="2036433"/>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TITLE</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47" name="Text Box 25"/>
            <p:cNvSpPr txBox="1">
              <a:spLocks noChangeArrowheads="1"/>
            </p:cNvSpPr>
            <p:nvPr/>
          </p:nvSpPr>
          <p:spPr bwMode="ltGray">
            <a:xfrm>
              <a:off x="2573735" y="2036433"/>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lang="en-US" sz="1000" b="1" kern="0" noProof="0" dirty="0" smtClean="0">
                  <a:solidFill>
                    <a:schemeClr val="bg2"/>
                  </a:solidFill>
                  <a:cs typeface="Arial" pitchFamily="34" charset="0"/>
                </a:rPr>
                <a:t>PARTNERSHIP TITLE</a:t>
              </a:r>
              <a:endParaRPr kumimoji="0" lang="en-US" sz="1400" b="1" i="0" u="none" strike="noStrike" kern="0" cap="none" spc="0" normalizeH="0" baseline="0" noProof="0" dirty="0" smtClean="0">
                <a:ln>
                  <a:noFill/>
                </a:ln>
                <a:solidFill>
                  <a:schemeClr val="bg2"/>
                </a:solidFill>
                <a:effectLst/>
                <a:uLnTx/>
                <a:uFillTx/>
                <a:cs typeface="Arial" pitchFamily="34" charset="0"/>
              </a:endParaRPr>
            </a:p>
          </p:txBody>
        </p:sp>
        <p:sp>
          <p:nvSpPr>
            <p:cNvPr id="48" name="Text Box 25"/>
            <p:cNvSpPr txBox="1">
              <a:spLocks noChangeArrowheads="1"/>
            </p:cNvSpPr>
            <p:nvPr/>
          </p:nvSpPr>
          <p:spPr bwMode="ltGray">
            <a:xfrm>
              <a:off x="4920852" y="2036433"/>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CONTENT</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49" name="Text Box 25"/>
            <p:cNvSpPr txBox="1">
              <a:spLocks noChangeArrowheads="1"/>
            </p:cNvSpPr>
            <p:nvPr/>
          </p:nvSpPr>
          <p:spPr bwMode="ltGray">
            <a:xfrm>
              <a:off x="7267970" y="2036433"/>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SEGUE</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51" name="Text Box 25"/>
            <p:cNvSpPr txBox="1">
              <a:spLocks noChangeArrowheads="1"/>
            </p:cNvSpPr>
            <p:nvPr/>
          </p:nvSpPr>
          <p:spPr bwMode="ltGray">
            <a:xfrm>
              <a:off x="226616" y="3767064"/>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KEY TAKEAWAY</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52" name="Text Box 25"/>
            <p:cNvSpPr txBox="1">
              <a:spLocks noChangeArrowheads="1"/>
            </p:cNvSpPr>
            <p:nvPr/>
          </p:nvSpPr>
          <p:spPr bwMode="ltGray">
            <a:xfrm>
              <a:off x="2573735" y="3767064"/>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algn="ctr" fontAlgn="base">
                <a:spcAft>
                  <a:spcPct val="0"/>
                </a:spcAft>
                <a:defRPr/>
              </a:pPr>
              <a:r>
                <a:rPr lang="en-US" sz="1000" b="1" kern="0" dirty="0" smtClean="0">
                  <a:solidFill>
                    <a:schemeClr val="bg2"/>
                  </a:solidFill>
                  <a:cs typeface="Arial" pitchFamily="34" charset="0"/>
                </a:rPr>
                <a:t>QUOTE</a:t>
              </a:r>
              <a:endParaRPr lang="en-US" sz="1400" b="1" kern="0" dirty="0">
                <a:solidFill>
                  <a:schemeClr val="bg2"/>
                </a:solidFill>
                <a:cs typeface="Arial" pitchFamily="34" charset="0"/>
              </a:endParaRPr>
            </a:p>
          </p:txBody>
        </p:sp>
        <p:sp>
          <p:nvSpPr>
            <p:cNvPr id="55" name="Text Box 25"/>
            <p:cNvSpPr txBox="1">
              <a:spLocks noChangeArrowheads="1"/>
            </p:cNvSpPr>
            <p:nvPr/>
          </p:nvSpPr>
          <p:spPr bwMode="ltGray">
            <a:xfrm>
              <a:off x="4920852" y="3767064"/>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algn="ctr" fontAlgn="base">
                <a:spcAft>
                  <a:spcPct val="0"/>
                </a:spcAft>
                <a:defRPr/>
              </a:pPr>
              <a:r>
                <a:rPr lang="en-US" sz="1000" b="1" kern="0" dirty="0" smtClean="0">
                  <a:solidFill>
                    <a:schemeClr val="bg2"/>
                  </a:solidFill>
                  <a:cs typeface="Arial" pitchFamily="34" charset="0"/>
                </a:rPr>
                <a:t>BAR CHART</a:t>
              </a:r>
              <a:endParaRPr lang="en-US" sz="1400" b="1" kern="0" dirty="0">
                <a:solidFill>
                  <a:schemeClr val="bg2"/>
                </a:solidFill>
                <a:cs typeface="Arial" pitchFamily="34" charset="0"/>
              </a:endParaRPr>
            </a:p>
          </p:txBody>
        </p:sp>
        <p:sp>
          <p:nvSpPr>
            <p:cNvPr id="56" name="Text Box 25"/>
            <p:cNvSpPr txBox="1">
              <a:spLocks noChangeArrowheads="1"/>
            </p:cNvSpPr>
            <p:nvPr/>
          </p:nvSpPr>
          <p:spPr bwMode="ltGray">
            <a:xfrm>
              <a:off x="7267970" y="3767064"/>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algn="ctr" fontAlgn="base">
                <a:spcAft>
                  <a:spcPct val="0"/>
                </a:spcAft>
                <a:defRPr/>
              </a:pPr>
              <a:r>
                <a:rPr lang="en-US" sz="1000" b="1" kern="0" dirty="0">
                  <a:solidFill>
                    <a:schemeClr val="bg2"/>
                  </a:solidFill>
                  <a:cs typeface="Arial" pitchFamily="34" charset="0"/>
                </a:rPr>
                <a:t>PIE OR DOUGHNUT</a:t>
              </a:r>
              <a:endParaRPr lang="en-US" sz="1400" b="1" kern="0" dirty="0">
                <a:solidFill>
                  <a:schemeClr val="bg2"/>
                </a:solidFill>
                <a:cs typeface="Arial" pitchFamily="34" charset="0"/>
              </a:endParaRPr>
            </a:p>
          </p:txBody>
        </p:sp>
        <p:sp>
          <p:nvSpPr>
            <p:cNvPr id="57" name="Text Box 25"/>
            <p:cNvSpPr txBox="1">
              <a:spLocks noChangeArrowheads="1"/>
            </p:cNvSpPr>
            <p:nvPr/>
          </p:nvSpPr>
          <p:spPr bwMode="ltGray">
            <a:xfrm>
              <a:off x="226616" y="5494695"/>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algn="ctr" fontAlgn="base">
                <a:spcAft>
                  <a:spcPct val="0"/>
                </a:spcAft>
                <a:defRPr/>
              </a:pPr>
              <a:r>
                <a:rPr lang="en-US" sz="1000" b="1" kern="0" dirty="0">
                  <a:solidFill>
                    <a:schemeClr val="bg2"/>
                  </a:solidFill>
                  <a:cs typeface="Arial" pitchFamily="34" charset="0"/>
                </a:rPr>
                <a:t>TABLE</a:t>
              </a:r>
              <a:endParaRPr lang="en-US" sz="1400" b="1" kern="0" dirty="0">
                <a:solidFill>
                  <a:schemeClr val="bg2"/>
                </a:solidFill>
                <a:cs typeface="Arial" pitchFamily="34" charset="0"/>
              </a:endParaRPr>
            </a:p>
          </p:txBody>
        </p:sp>
        <p:sp>
          <p:nvSpPr>
            <p:cNvPr id="58" name="Text Box 25"/>
            <p:cNvSpPr txBox="1">
              <a:spLocks noChangeArrowheads="1"/>
            </p:cNvSpPr>
            <p:nvPr/>
          </p:nvSpPr>
          <p:spPr bwMode="ltGray">
            <a:xfrm>
              <a:off x="2573735" y="5494695"/>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PHOTO</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59" name="Text Box 25"/>
            <p:cNvSpPr txBox="1">
              <a:spLocks noChangeArrowheads="1"/>
            </p:cNvSpPr>
            <p:nvPr/>
          </p:nvSpPr>
          <p:spPr bwMode="ltGray">
            <a:xfrm>
              <a:off x="4920852" y="5494695"/>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SCREENSHOT</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60" name="Text Box 25"/>
            <p:cNvSpPr txBox="1">
              <a:spLocks noChangeArrowheads="1"/>
            </p:cNvSpPr>
            <p:nvPr/>
          </p:nvSpPr>
          <p:spPr bwMode="ltGray">
            <a:xfrm>
              <a:off x="7267970" y="5494695"/>
              <a:ext cx="1751658" cy="24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algn="ctr"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solidFill>
                    <a:schemeClr val="bg2"/>
                  </a:solidFill>
                  <a:effectLst/>
                  <a:uLnTx/>
                  <a:uFillTx/>
                  <a:latin typeface="Arial" pitchFamily="34" charset="0"/>
                  <a:cs typeface="Arial" pitchFamily="34" charset="0"/>
                </a:rPr>
                <a:t>CLOSING LOGO</a:t>
              </a:r>
              <a:endParaRPr kumimoji="0" lang="en-US" sz="1400" b="1"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pic>
          <p:nvPicPr>
            <p:cNvPr id="61"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69286" y="2538775"/>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2" name="Picture 4" descr="C:\Users\james\Desktop\slideTypes\ON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5051" y="4263677"/>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3" name="Picture 1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722168" y="4263677"/>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4" name="Picture 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7932" y="4263677"/>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5" name="Picture 5" descr="C:\Users\james\Desktop\slideTypes\SEGU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69287" y="813873"/>
              <a:ext cx="2149024" cy="120882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6" name="Picture 1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7932" y="2538775"/>
              <a:ext cx="2149025"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7" name="Picture 13"/>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375051" y="2538775"/>
              <a:ext cx="2149026" cy="120882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grpSp>
      <p:sp>
        <p:nvSpPr>
          <p:cNvPr id="68" name="5-Point Star 67"/>
          <p:cNvSpPr/>
          <p:nvPr/>
        </p:nvSpPr>
        <p:spPr bwMode="auto">
          <a:xfrm>
            <a:off x="11350239" y="3703318"/>
            <a:ext cx="177392" cy="177392"/>
          </a:xfrm>
          <a:prstGeom prst="star5">
            <a:avLst/>
          </a:prstGeom>
          <a:solidFill>
            <a:schemeClr val="tx2"/>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31551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26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30717"/>
            <a:ext cx="8474675" cy="1502966"/>
            <a:chOff x="446100" y="2630717"/>
            <a:chExt cx="11296624" cy="1502966"/>
          </a:xfrm>
        </p:grpSpPr>
        <p:sp>
          <p:nvSpPr>
            <p:cNvPr id="7" name="TextBox 6"/>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Segues and Quotes</a:t>
              </a: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CUT AND </a:t>
              </a:r>
              <a:r>
                <a:rPr lang="en-US" sz="2400" spc="600" dirty="0" smtClean="0">
                  <a:solidFill>
                    <a:schemeClr val="accent1">
                      <a:lumMod val="60000"/>
                      <a:lumOff val="40000"/>
                    </a:schemeClr>
                  </a:solidFill>
                  <a:latin typeface="HelveticaNeueLT Com 55 Roman" pitchFamily="34" charset="0"/>
                </a:rPr>
                <a:t>PASTE READY</a:t>
              </a:r>
              <a:endParaRPr lang="en-US" sz="2400" spc="600" dirty="0">
                <a:solidFill>
                  <a:schemeClr val="accent1">
                    <a:lumMod val="60000"/>
                    <a:lumOff val="40000"/>
                  </a:schemeClr>
                </a:solidFill>
                <a:latin typeface="HelveticaNeueLT Com 55 Roman" pitchFamily="34" charset="0"/>
              </a:endParaRPr>
            </a:p>
          </p:txBody>
        </p:sp>
      </p:grpSp>
    </p:spTree>
    <p:extLst>
      <p:ext uri="{BB962C8B-B14F-4D97-AF65-F5344CB8AC3E}">
        <p14:creationId xmlns:p14="http://schemas.microsoft.com/office/powerpoint/2010/main" val="244795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smtClean="0"/>
              <a:t>Segue vs. takeaway</a:t>
            </a:r>
            <a:endParaRPr lang="en-US" dirty="0"/>
          </a:p>
        </p:txBody>
      </p:sp>
      <p:sp>
        <p:nvSpPr>
          <p:cNvPr id="2" name="Content Placeholder 1"/>
          <p:cNvSpPr>
            <a:spLocks noGrp="1"/>
          </p:cNvSpPr>
          <p:nvPr>
            <p:ph sz="quarter" idx="13"/>
          </p:nvPr>
        </p:nvSpPr>
        <p:spPr>
          <a:xfrm>
            <a:off x="274663" y="1546860"/>
            <a:ext cx="7999721" cy="4901184"/>
          </a:xfrm>
        </p:spPr>
        <p:txBody>
          <a:bodyPr>
            <a:normAutofit fontScale="92500" lnSpcReduction="10000"/>
          </a:bodyPr>
          <a:lstStyle/>
          <a:p>
            <a:r>
              <a:rPr lang="en-US" smtClean="0"/>
              <a:t>When you are delivering a longer presentation, use the blue segue slides to break your presentation into chapters</a:t>
            </a:r>
          </a:p>
          <a:p>
            <a:pPr lvl="1"/>
            <a:r>
              <a:rPr lang="en-US" smtClean="0"/>
              <a:t>Limit the main segue title to </a:t>
            </a:r>
            <a:r>
              <a:rPr lang="en-US" smtClean="0">
                <a:solidFill>
                  <a:schemeClr val="accent1"/>
                </a:solidFill>
              </a:rPr>
              <a:t>one line only </a:t>
            </a:r>
            <a:br>
              <a:rPr lang="en-US" smtClean="0">
                <a:solidFill>
                  <a:schemeClr val="accent1"/>
                </a:solidFill>
              </a:rPr>
            </a:br>
            <a:r>
              <a:rPr lang="en-US" smtClean="0"/>
              <a:t>(4 words max.)</a:t>
            </a:r>
          </a:p>
          <a:p>
            <a:r>
              <a:rPr lang="en-US" smtClean="0"/>
              <a:t>Use takeaway slides to emphasize a key idea or message</a:t>
            </a:r>
          </a:p>
          <a:p>
            <a:r>
              <a:rPr lang="en-US" smtClean="0"/>
              <a:t>Both segue and takeaway slides create strong visual pauses in your presentation and help organize your content into navigable chunks</a:t>
            </a:r>
            <a:endParaRPr lang="en-US" dirty="0" smtClean="0"/>
          </a:p>
        </p:txBody>
      </p:sp>
    </p:spTree>
    <p:extLst>
      <p:ext uri="{BB962C8B-B14F-4D97-AF65-F5344CB8AC3E}">
        <p14:creationId xmlns:p14="http://schemas.microsoft.com/office/powerpoint/2010/main" val="207096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723050"/>
            <a:ext cx="9144000" cy="1410633"/>
            <a:chOff x="446100" y="2723050"/>
            <a:chExt cx="11296624" cy="1410633"/>
          </a:xfrm>
        </p:grpSpPr>
        <p:sp>
          <p:nvSpPr>
            <p:cNvPr id="4" name="TextBox 3"/>
            <p:cNvSpPr txBox="1"/>
            <p:nvPr/>
          </p:nvSpPr>
          <p:spPr>
            <a:xfrm>
              <a:off x="533401" y="2723050"/>
              <a:ext cx="11122024" cy="938718"/>
            </a:xfrm>
            <a:prstGeom prst="rect">
              <a:avLst/>
            </a:prstGeom>
            <a:noFill/>
          </p:spPr>
          <p:txBody>
            <a:bodyPr wrap="square" lIns="0" tIns="0" rIns="0" bIns="0"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sz="5600" dirty="0">
                  <a:solidFill>
                    <a:schemeClr val="bg1"/>
                  </a:solidFill>
                  <a:effectLst/>
                </a:rPr>
                <a:t>Copy/paste </a:t>
              </a:r>
              <a:r>
                <a:rPr lang="en-US" sz="5600" dirty="0" smtClean="0">
                  <a:solidFill>
                    <a:schemeClr val="bg1"/>
                  </a:solidFill>
                  <a:effectLst/>
                </a:rPr>
                <a:t>This Segue</a:t>
              </a:r>
              <a:endParaRPr lang="en-US" sz="5600" dirty="0">
                <a:solidFill>
                  <a:schemeClr val="bg1"/>
                </a:solidFill>
                <a:effectLst/>
              </a:endParaRP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SUPPORTING TEXT</a:t>
              </a:r>
            </a:p>
          </p:txBody>
        </p:sp>
      </p:grpSp>
    </p:spTree>
    <p:extLst>
      <p:ext uri="{BB962C8B-B14F-4D97-AF65-F5344CB8AC3E}">
        <p14:creationId xmlns:p14="http://schemas.microsoft.com/office/powerpoint/2010/main" val="352796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1314450"/>
            <a:ext cx="9143999" cy="4229102"/>
          </a:xfrm>
          <a:prstGeom prst="rect">
            <a:avLst/>
          </a:prstGeom>
          <a:noFill/>
        </p:spPr>
        <p:txBody>
          <a:bodyPr wrap="square" rtlCol="0" anchor="ctr">
            <a:noAutofit/>
          </a:bodyPr>
          <a:lstStyle>
            <a:defPPr>
              <a:defRPr lang="en-US"/>
            </a:defPPr>
            <a:lvl1pPr algn="ctr">
              <a:spcBef>
                <a:spcPct val="0"/>
              </a:spcBef>
              <a:buNone/>
              <a:defRPr sz="6600" b="1" spc="-150">
                <a:solidFill>
                  <a:srgbClr val="00447C"/>
                </a:solidFill>
                <a:latin typeface="HelveticaNeueLT Std" pitchFamily="34" charset="0"/>
              </a:defRPr>
            </a:lvl1pPr>
          </a:lstStyle>
          <a:p>
            <a:pPr>
              <a:lnSpc>
                <a:spcPts val="7200"/>
              </a:lnSpc>
            </a:pPr>
            <a:r>
              <a:rPr lang="en-US" sz="5600" dirty="0" smtClean="0">
                <a:solidFill>
                  <a:srgbClr val="0087C7"/>
                </a:solidFill>
                <a:effectLst>
                  <a:innerShdw blurRad="63500" dist="50800" dir="13500000">
                    <a:prstClr val="black">
                      <a:alpha val="30000"/>
                    </a:prstClr>
                  </a:innerShdw>
                </a:effectLst>
                <a:latin typeface="HelveticaNeueLT Com 55 Roman" pitchFamily="34" charset="0"/>
              </a:rPr>
              <a:t>Copy/paste this takeaway</a:t>
            </a:r>
            <a:r>
              <a:rPr lang="en-US" sz="5600" dirty="0">
                <a:solidFill>
                  <a:srgbClr val="0087C7"/>
                </a:solidFill>
                <a:effectLst>
                  <a:innerShdw blurRad="63500" dist="50800" dir="13500000">
                    <a:prstClr val="black">
                      <a:alpha val="30000"/>
                    </a:prstClr>
                  </a:innerShdw>
                </a:effectLst>
                <a:latin typeface="HelveticaNeueLT Com 55 Roman" pitchFamily="34" charset="0"/>
              </a:rPr>
              <a:t/>
            </a:r>
            <a:br>
              <a:rPr lang="en-US" sz="5600" dirty="0">
                <a:solidFill>
                  <a:srgbClr val="0087C7"/>
                </a:solidFill>
                <a:effectLst>
                  <a:innerShdw blurRad="63500" dist="50800" dir="13500000">
                    <a:prstClr val="black">
                      <a:alpha val="30000"/>
                    </a:prstClr>
                  </a:innerShdw>
                </a:effectLst>
                <a:latin typeface="HelveticaNeueLT Com 55 Roman" pitchFamily="34" charset="0"/>
              </a:rPr>
            </a:br>
            <a:r>
              <a:rPr lang="en-US" sz="5600" dirty="0" smtClean="0">
                <a:solidFill>
                  <a:srgbClr val="0087C7"/>
                </a:solidFill>
                <a:effectLst>
                  <a:innerShdw blurRad="63500" dist="50800" dir="13500000">
                    <a:prstClr val="black">
                      <a:alpha val="30000"/>
                    </a:prstClr>
                  </a:innerShdw>
                </a:effectLst>
                <a:latin typeface="HelveticaNeueLT Com 55 Roman" pitchFamily="34" charset="0"/>
              </a:rPr>
              <a:t>placeholder as needed</a:t>
            </a:r>
            <a:endParaRPr lang="en-US" sz="5600" dirty="0">
              <a:solidFill>
                <a:srgbClr val="0087C7"/>
              </a:solidFill>
              <a:effectLst>
                <a:innerShdw blurRad="63500" dist="50800" dir="13500000">
                  <a:prstClr val="black">
                    <a:alpha val="30000"/>
                  </a:prstClr>
                </a:innerShdw>
              </a:effectLst>
              <a:latin typeface="HelveticaNeueLT Com 55 Roman" pitchFamily="34" charset="0"/>
            </a:endParaRPr>
          </a:p>
        </p:txBody>
      </p:sp>
    </p:spTree>
    <p:extLst>
      <p:ext uri="{BB962C8B-B14F-4D97-AF65-F5344CB8AC3E}">
        <p14:creationId xmlns:p14="http://schemas.microsoft.com/office/powerpoint/2010/main" val="20265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56368" y="1660297"/>
            <a:ext cx="7226316" cy="2541721"/>
          </a:xfrm>
          <a:prstGeom prst="rect">
            <a:avLst/>
          </a:prstGeom>
          <a:noFill/>
        </p:spPr>
        <p:txBody>
          <a:bodyPr wrap="square" rtlCol="0" anchor="t">
            <a:spAutoFit/>
          </a:bodyPr>
          <a:lstStyle/>
          <a:p>
            <a:pPr>
              <a:lnSpc>
                <a:spcPts val="4800"/>
              </a:lnSpc>
              <a:spcBef>
                <a:spcPct val="0"/>
              </a:spcBef>
            </a:pPr>
            <a:r>
              <a:rPr lang="en-US" sz="3500" spc="-50" dirty="0" smtClean="0">
                <a:solidFill>
                  <a:schemeClr val="bg2"/>
                </a:solidFill>
                <a:latin typeface="HelveticaNeueLT Com 45 Lt" pitchFamily="34" charset="0"/>
              </a:rPr>
              <a:t>Copy/paste this slide, replacing this text with your quote and </a:t>
            </a:r>
            <a:r>
              <a:rPr lang="en-US" sz="3500" spc="-50" dirty="0" smtClean="0">
                <a:solidFill>
                  <a:schemeClr val="accent1"/>
                </a:solidFill>
                <a:latin typeface="HelveticaNeueLT Com 45 Lt" pitchFamily="34" charset="0"/>
              </a:rPr>
              <a:t>adjusting the placement</a:t>
            </a:r>
            <a:r>
              <a:rPr lang="en-US" sz="3500" spc="-50" dirty="0" smtClean="0">
                <a:solidFill>
                  <a:schemeClr val="bg2"/>
                </a:solidFill>
                <a:latin typeface="HelveticaNeueLT Com 45 Lt" pitchFamily="34" charset="0"/>
              </a:rPr>
              <a:t> of the hanging quotes </a:t>
            </a:r>
            <a:r>
              <a:rPr lang="en-US" sz="3500" spc="-50" dirty="0">
                <a:solidFill>
                  <a:schemeClr val="bg2"/>
                </a:solidFill>
                <a:latin typeface="HelveticaNeueLT Com 45 Lt" pitchFamily="34" charset="0"/>
              </a:rPr>
              <a:t>for aesthetic </a:t>
            </a:r>
            <a:r>
              <a:rPr lang="en-US" sz="3500" spc="-50" dirty="0" smtClean="0">
                <a:solidFill>
                  <a:schemeClr val="bg2"/>
                </a:solidFill>
                <a:latin typeface="HelveticaNeueLT Com 45 Lt" pitchFamily="34" charset="0"/>
              </a:rPr>
              <a:t>appeal</a:t>
            </a:r>
            <a:r>
              <a:rPr lang="en-US" sz="3500" spc="-50" dirty="0" smtClean="0">
                <a:solidFill>
                  <a:srgbClr val="0079C1"/>
                </a:solidFill>
                <a:latin typeface="HelveticaNeueLT Com 45 Lt" pitchFamily="34" charset="0"/>
              </a:rPr>
              <a:t> </a:t>
            </a:r>
            <a:r>
              <a:rPr lang="en-US" sz="3500" spc="-50" dirty="0" smtClean="0">
                <a:solidFill>
                  <a:schemeClr val="bg2"/>
                </a:solidFill>
                <a:latin typeface="HelveticaNeueLT Com 45 Lt" pitchFamily="34" charset="0"/>
              </a:rPr>
              <a:t>and visual balance</a:t>
            </a:r>
            <a:endParaRPr lang="en-US" sz="3500" spc="-50" dirty="0">
              <a:solidFill>
                <a:schemeClr val="bg2"/>
              </a:solidFill>
              <a:latin typeface="HelveticaNeueLT Com 45 Lt" pitchFamily="34" charset="0"/>
            </a:endParaRPr>
          </a:p>
        </p:txBody>
      </p:sp>
      <p:sp>
        <p:nvSpPr>
          <p:cNvPr id="21" name="Title 75"/>
          <p:cNvSpPr txBox="1">
            <a:spLocks/>
          </p:cNvSpPr>
          <p:nvPr/>
        </p:nvSpPr>
        <p:spPr>
          <a:xfrm>
            <a:off x="956368" y="4601458"/>
            <a:ext cx="4536342" cy="784830"/>
          </a:xfrm>
          <a:prstGeom prst="rect">
            <a:avLst/>
          </a:prstGeom>
          <a:noFill/>
        </p:spPr>
        <p:txBody>
          <a:bodyPr wrap="square" rtlCol="0" anchor="ctr">
            <a:spAutoFit/>
          </a:bodyPr>
          <a:lstStyle>
            <a:defPPr>
              <a:defRPr lang="en-US"/>
            </a:defPPr>
            <a:lvl1pPr algn="ctr">
              <a:lnSpc>
                <a:spcPts val="7200"/>
              </a:lnSpc>
              <a:spcBef>
                <a:spcPct val="0"/>
              </a:spcBef>
              <a:buNone/>
              <a:defRPr sz="6600" b="1" spc="-150">
                <a:solidFill>
                  <a:srgbClr val="0087C7"/>
                </a:solidFill>
                <a:effectLst>
                  <a:innerShdw blurRad="88900">
                    <a:prstClr val="black">
                      <a:alpha val="90000"/>
                    </a:prstClr>
                  </a:innerShdw>
                </a:effectLst>
                <a:latin typeface="HelveticaNeueLT Std" pitchFamily="34" charset="0"/>
              </a:defRPr>
            </a:lvl1pPr>
          </a:lstStyle>
          <a:p>
            <a:pPr algn="l">
              <a:lnSpc>
                <a:spcPts val="2700"/>
              </a:lnSpc>
            </a:pPr>
            <a:r>
              <a:rPr lang="en-US" sz="2100" spc="0" dirty="0" smtClean="0">
                <a:solidFill>
                  <a:schemeClr val="bg2"/>
                </a:solidFill>
                <a:effectLst/>
                <a:latin typeface="HelveticaNeueLT Com 45 Lt" pitchFamily="34" charset="0"/>
              </a:rPr>
              <a:t>Name Here</a:t>
            </a:r>
            <a:r>
              <a:rPr lang="en-US" sz="2100" b="0" spc="0" dirty="0" smtClean="0">
                <a:solidFill>
                  <a:schemeClr val="bg2"/>
                </a:solidFill>
                <a:effectLst/>
                <a:latin typeface="HelveticaNeueLT Com 45 Lt" pitchFamily="34" charset="0"/>
              </a:rPr>
              <a:t/>
            </a:r>
            <a:br>
              <a:rPr lang="en-US" sz="2100" b="0" spc="0" dirty="0" smtClean="0">
                <a:solidFill>
                  <a:schemeClr val="bg2"/>
                </a:solidFill>
                <a:effectLst/>
                <a:latin typeface="HelveticaNeueLT Com 45 Lt" pitchFamily="34" charset="0"/>
              </a:rPr>
            </a:br>
            <a:r>
              <a:rPr lang="en-US" sz="2100" b="0" spc="0" dirty="0" smtClean="0">
                <a:solidFill>
                  <a:schemeClr val="bg2"/>
                </a:solidFill>
                <a:effectLst/>
                <a:latin typeface="HelveticaNeueLT Com 45 Lt" pitchFamily="34" charset="0"/>
              </a:rPr>
              <a:t>Attribute Source</a:t>
            </a:r>
            <a:endParaRPr lang="en-US" sz="2100" b="0" spc="0" dirty="0">
              <a:solidFill>
                <a:schemeClr val="bg2"/>
              </a:solidFill>
              <a:effectLst/>
              <a:latin typeface="HelveticaNeueLT Com 45 Lt" pitchFamily="34" charset="0"/>
            </a:endParaRPr>
          </a:p>
        </p:txBody>
      </p:sp>
      <p:grpSp>
        <p:nvGrpSpPr>
          <p:cNvPr id="22" name="Group 21"/>
          <p:cNvGrpSpPr/>
          <p:nvPr/>
        </p:nvGrpSpPr>
        <p:grpSpPr>
          <a:xfrm>
            <a:off x="390627" y="1638883"/>
            <a:ext cx="344873" cy="457345"/>
            <a:chOff x="1864644" y="2141095"/>
            <a:chExt cx="816773" cy="812568"/>
          </a:xfrm>
          <a:solidFill>
            <a:schemeClr val="bg1">
              <a:lumMod val="65000"/>
            </a:schemeClr>
          </a:solidFill>
        </p:grpSpPr>
        <p:sp>
          <p:nvSpPr>
            <p:cNvPr id="26" name="Freeform 25"/>
            <p:cNvSpPr>
              <a:spLocks/>
            </p:cNvSpPr>
            <p:nvPr/>
          </p:nvSpPr>
          <p:spPr bwMode="auto">
            <a:xfrm>
              <a:off x="1864644" y="2141095"/>
              <a:ext cx="353290" cy="812568"/>
            </a:xfrm>
            <a:custGeom>
              <a:avLst/>
              <a:gdLst>
                <a:gd name="T0" fmla="*/ 164 w 178"/>
                <a:gd name="T1" fmla="*/ 231 h 409"/>
                <a:gd name="T2" fmla="*/ 164 w 178"/>
                <a:gd name="T3" fmla="*/ 409 h 409"/>
                <a:gd name="T4" fmla="*/ 0 w 178"/>
                <a:gd name="T5" fmla="*/ 409 h 409"/>
                <a:gd name="T6" fmla="*/ 0 w 178"/>
                <a:gd name="T7" fmla="*/ 268 h 409"/>
                <a:gd name="T8" fmla="*/ 27 w 178"/>
                <a:gd name="T9" fmla="*/ 103 h 409"/>
                <a:gd name="T10" fmla="*/ 140 w 178"/>
                <a:gd name="T11" fmla="*/ 0 h 409"/>
                <a:gd name="T12" fmla="*/ 178 w 178"/>
                <a:gd name="T13" fmla="*/ 59 h 409"/>
                <a:gd name="T14" fmla="*/ 109 w 178"/>
                <a:gd name="T15" fmla="*/ 118 h 409"/>
                <a:gd name="T16" fmla="*/ 84 w 178"/>
                <a:gd name="T17" fmla="*/ 231 h 409"/>
                <a:gd name="T18" fmla="*/ 164 w 178"/>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409">
                  <a:moveTo>
                    <a:pt x="164" y="231"/>
                  </a:moveTo>
                  <a:cubicBezTo>
                    <a:pt x="164" y="409"/>
                    <a:pt x="164" y="409"/>
                    <a:pt x="164" y="409"/>
                  </a:cubicBezTo>
                  <a:cubicBezTo>
                    <a:pt x="0" y="409"/>
                    <a:pt x="0" y="409"/>
                    <a:pt x="0" y="409"/>
                  </a:cubicBezTo>
                  <a:cubicBezTo>
                    <a:pt x="0" y="268"/>
                    <a:pt x="0" y="268"/>
                    <a:pt x="0" y="268"/>
                  </a:cubicBezTo>
                  <a:cubicBezTo>
                    <a:pt x="0" y="192"/>
                    <a:pt x="9" y="137"/>
                    <a:pt x="27" y="103"/>
                  </a:cubicBezTo>
                  <a:cubicBezTo>
                    <a:pt x="51" y="57"/>
                    <a:pt x="89" y="23"/>
                    <a:pt x="140" y="0"/>
                  </a:cubicBezTo>
                  <a:cubicBezTo>
                    <a:pt x="178" y="59"/>
                    <a:pt x="178" y="59"/>
                    <a:pt x="178" y="59"/>
                  </a:cubicBezTo>
                  <a:cubicBezTo>
                    <a:pt x="147" y="72"/>
                    <a:pt x="124" y="92"/>
                    <a:pt x="109" y="118"/>
                  </a:cubicBezTo>
                  <a:cubicBezTo>
                    <a:pt x="94" y="144"/>
                    <a:pt x="86" y="181"/>
                    <a:pt x="84" y="231"/>
                  </a:cubicBezTo>
                  <a:lnTo>
                    <a:pt x="164"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sp>
          <p:nvSpPr>
            <p:cNvPr id="27" name="Freeform 26"/>
            <p:cNvSpPr>
              <a:spLocks/>
            </p:cNvSpPr>
            <p:nvPr/>
          </p:nvSpPr>
          <p:spPr bwMode="auto">
            <a:xfrm>
              <a:off x="2325604" y="2141095"/>
              <a:ext cx="355813" cy="812568"/>
            </a:xfrm>
            <a:custGeom>
              <a:avLst/>
              <a:gdLst>
                <a:gd name="T0" fmla="*/ 165 w 179"/>
                <a:gd name="T1" fmla="*/ 231 h 409"/>
                <a:gd name="T2" fmla="*/ 165 w 179"/>
                <a:gd name="T3" fmla="*/ 409 h 409"/>
                <a:gd name="T4" fmla="*/ 0 w 179"/>
                <a:gd name="T5" fmla="*/ 409 h 409"/>
                <a:gd name="T6" fmla="*/ 0 w 179"/>
                <a:gd name="T7" fmla="*/ 268 h 409"/>
                <a:gd name="T8" fmla="*/ 28 w 179"/>
                <a:gd name="T9" fmla="*/ 103 h 409"/>
                <a:gd name="T10" fmla="*/ 141 w 179"/>
                <a:gd name="T11" fmla="*/ 0 h 409"/>
                <a:gd name="T12" fmla="*/ 179 w 179"/>
                <a:gd name="T13" fmla="*/ 59 h 409"/>
                <a:gd name="T14" fmla="*/ 110 w 179"/>
                <a:gd name="T15" fmla="*/ 118 h 409"/>
                <a:gd name="T16" fmla="*/ 85 w 179"/>
                <a:gd name="T17" fmla="*/ 231 h 409"/>
                <a:gd name="T18" fmla="*/ 165 w 179"/>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409">
                  <a:moveTo>
                    <a:pt x="165" y="231"/>
                  </a:moveTo>
                  <a:cubicBezTo>
                    <a:pt x="165" y="409"/>
                    <a:pt x="165" y="409"/>
                    <a:pt x="165" y="409"/>
                  </a:cubicBezTo>
                  <a:cubicBezTo>
                    <a:pt x="0" y="409"/>
                    <a:pt x="0" y="409"/>
                    <a:pt x="0" y="409"/>
                  </a:cubicBezTo>
                  <a:cubicBezTo>
                    <a:pt x="0" y="268"/>
                    <a:pt x="0" y="268"/>
                    <a:pt x="0" y="268"/>
                  </a:cubicBezTo>
                  <a:cubicBezTo>
                    <a:pt x="0" y="192"/>
                    <a:pt x="10" y="137"/>
                    <a:pt x="28" y="103"/>
                  </a:cubicBezTo>
                  <a:cubicBezTo>
                    <a:pt x="52" y="57"/>
                    <a:pt x="89" y="23"/>
                    <a:pt x="141" y="0"/>
                  </a:cubicBezTo>
                  <a:cubicBezTo>
                    <a:pt x="179" y="59"/>
                    <a:pt x="179" y="59"/>
                    <a:pt x="179" y="59"/>
                  </a:cubicBezTo>
                  <a:cubicBezTo>
                    <a:pt x="147" y="72"/>
                    <a:pt x="124" y="92"/>
                    <a:pt x="110" y="118"/>
                  </a:cubicBezTo>
                  <a:cubicBezTo>
                    <a:pt x="95" y="144"/>
                    <a:pt x="87" y="181"/>
                    <a:pt x="85" y="231"/>
                  </a:cubicBezTo>
                  <a:lnTo>
                    <a:pt x="165"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grpSp>
      <p:grpSp>
        <p:nvGrpSpPr>
          <p:cNvPr id="23" name="Group 22"/>
          <p:cNvGrpSpPr/>
          <p:nvPr/>
        </p:nvGrpSpPr>
        <p:grpSpPr>
          <a:xfrm rot="10800000">
            <a:off x="7854268" y="3799083"/>
            <a:ext cx="344873" cy="457345"/>
            <a:chOff x="-1072521" y="1915455"/>
            <a:chExt cx="816773" cy="812568"/>
          </a:xfrm>
          <a:solidFill>
            <a:schemeClr val="bg1">
              <a:lumMod val="65000"/>
            </a:schemeClr>
          </a:solidFill>
        </p:grpSpPr>
        <p:sp>
          <p:nvSpPr>
            <p:cNvPr id="24" name="Freeform 23"/>
            <p:cNvSpPr>
              <a:spLocks/>
            </p:cNvSpPr>
            <p:nvPr/>
          </p:nvSpPr>
          <p:spPr bwMode="auto">
            <a:xfrm>
              <a:off x="-1072521" y="1915455"/>
              <a:ext cx="353290" cy="812568"/>
            </a:xfrm>
            <a:custGeom>
              <a:avLst/>
              <a:gdLst>
                <a:gd name="T0" fmla="*/ 164 w 178"/>
                <a:gd name="T1" fmla="*/ 231 h 409"/>
                <a:gd name="T2" fmla="*/ 164 w 178"/>
                <a:gd name="T3" fmla="*/ 409 h 409"/>
                <a:gd name="T4" fmla="*/ 0 w 178"/>
                <a:gd name="T5" fmla="*/ 409 h 409"/>
                <a:gd name="T6" fmla="*/ 0 w 178"/>
                <a:gd name="T7" fmla="*/ 268 h 409"/>
                <a:gd name="T8" fmla="*/ 27 w 178"/>
                <a:gd name="T9" fmla="*/ 103 h 409"/>
                <a:gd name="T10" fmla="*/ 140 w 178"/>
                <a:gd name="T11" fmla="*/ 0 h 409"/>
                <a:gd name="T12" fmla="*/ 178 w 178"/>
                <a:gd name="T13" fmla="*/ 59 h 409"/>
                <a:gd name="T14" fmla="*/ 109 w 178"/>
                <a:gd name="T15" fmla="*/ 118 h 409"/>
                <a:gd name="T16" fmla="*/ 84 w 178"/>
                <a:gd name="T17" fmla="*/ 231 h 409"/>
                <a:gd name="T18" fmla="*/ 164 w 178"/>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409">
                  <a:moveTo>
                    <a:pt x="164" y="231"/>
                  </a:moveTo>
                  <a:cubicBezTo>
                    <a:pt x="164" y="409"/>
                    <a:pt x="164" y="409"/>
                    <a:pt x="164" y="409"/>
                  </a:cubicBezTo>
                  <a:cubicBezTo>
                    <a:pt x="0" y="409"/>
                    <a:pt x="0" y="409"/>
                    <a:pt x="0" y="409"/>
                  </a:cubicBezTo>
                  <a:cubicBezTo>
                    <a:pt x="0" y="268"/>
                    <a:pt x="0" y="268"/>
                    <a:pt x="0" y="268"/>
                  </a:cubicBezTo>
                  <a:cubicBezTo>
                    <a:pt x="0" y="192"/>
                    <a:pt x="9" y="137"/>
                    <a:pt x="27" y="103"/>
                  </a:cubicBezTo>
                  <a:cubicBezTo>
                    <a:pt x="51" y="57"/>
                    <a:pt x="89" y="23"/>
                    <a:pt x="140" y="0"/>
                  </a:cubicBezTo>
                  <a:cubicBezTo>
                    <a:pt x="178" y="59"/>
                    <a:pt x="178" y="59"/>
                    <a:pt x="178" y="59"/>
                  </a:cubicBezTo>
                  <a:cubicBezTo>
                    <a:pt x="147" y="72"/>
                    <a:pt x="124" y="92"/>
                    <a:pt x="109" y="118"/>
                  </a:cubicBezTo>
                  <a:cubicBezTo>
                    <a:pt x="94" y="144"/>
                    <a:pt x="86" y="181"/>
                    <a:pt x="84" y="231"/>
                  </a:cubicBezTo>
                  <a:lnTo>
                    <a:pt x="164"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sp>
          <p:nvSpPr>
            <p:cNvPr id="25" name="Freeform 24"/>
            <p:cNvSpPr>
              <a:spLocks/>
            </p:cNvSpPr>
            <p:nvPr/>
          </p:nvSpPr>
          <p:spPr bwMode="auto">
            <a:xfrm>
              <a:off x="-611561" y="1915455"/>
              <a:ext cx="355813" cy="812568"/>
            </a:xfrm>
            <a:custGeom>
              <a:avLst/>
              <a:gdLst>
                <a:gd name="T0" fmla="*/ 165 w 179"/>
                <a:gd name="T1" fmla="*/ 231 h 409"/>
                <a:gd name="T2" fmla="*/ 165 w 179"/>
                <a:gd name="T3" fmla="*/ 409 h 409"/>
                <a:gd name="T4" fmla="*/ 0 w 179"/>
                <a:gd name="T5" fmla="*/ 409 h 409"/>
                <a:gd name="T6" fmla="*/ 0 w 179"/>
                <a:gd name="T7" fmla="*/ 268 h 409"/>
                <a:gd name="T8" fmla="*/ 28 w 179"/>
                <a:gd name="T9" fmla="*/ 103 h 409"/>
                <a:gd name="T10" fmla="*/ 141 w 179"/>
                <a:gd name="T11" fmla="*/ 0 h 409"/>
                <a:gd name="T12" fmla="*/ 179 w 179"/>
                <a:gd name="T13" fmla="*/ 59 h 409"/>
                <a:gd name="T14" fmla="*/ 110 w 179"/>
                <a:gd name="T15" fmla="*/ 118 h 409"/>
                <a:gd name="T16" fmla="*/ 85 w 179"/>
                <a:gd name="T17" fmla="*/ 231 h 409"/>
                <a:gd name="T18" fmla="*/ 165 w 179"/>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409">
                  <a:moveTo>
                    <a:pt x="165" y="231"/>
                  </a:moveTo>
                  <a:cubicBezTo>
                    <a:pt x="165" y="409"/>
                    <a:pt x="165" y="409"/>
                    <a:pt x="165" y="409"/>
                  </a:cubicBezTo>
                  <a:cubicBezTo>
                    <a:pt x="0" y="409"/>
                    <a:pt x="0" y="409"/>
                    <a:pt x="0" y="409"/>
                  </a:cubicBezTo>
                  <a:cubicBezTo>
                    <a:pt x="0" y="268"/>
                    <a:pt x="0" y="268"/>
                    <a:pt x="0" y="268"/>
                  </a:cubicBezTo>
                  <a:cubicBezTo>
                    <a:pt x="0" y="192"/>
                    <a:pt x="10" y="137"/>
                    <a:pt x="28" y="103"/>
                  </a:cubicBezTo>
                  <a:cubicBezTo>
                    <a:pt x="52" y="57"/>
                    <a:pt x="89" y="23"/>
                    <a:pt x="141" y="0"/>
                  </a:cubicBezTo>
                  <a:cubicBezTo>
                    <a:pt x="179" y="59"/>
                    <a:pt x="179" y="59"/>
                    <a:pt x="179" y="59"/>
                  </a:cubicBezTo>
                  <a:cubicBezTo>
                    <a:pt x="147" y="72"/>
                    <a:pt x="124" y="92"/>
                    <a:pt x="110" y="118"/>
                  </a:cubicBezTo>
                  <a:cubicBezTo>
                    <a:pt x="95" y="144"/>
                    <a:pt x="87" y="181"/>
                    <a:pt x="85" y="231"/>
                  </a:cubicBezTo>
                  <a:lnTo>
                    <a:pt x="165"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grpSp>
    </p:spTree>
    <p:extLst>
      <p:ext uri="{BB962C8B-B14F-4D97-AF65-F5344CB8AC3E}">
        <p14:creationId xmlns:p14="http://schemas.microsoft.com/office/powerpoint/2010/main" val="321502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593927" y="1718540"/>
            <a:ext cx="5023800" cy="2643459"/>
          </a:xfrm>
          <a:prstGeom prst="rect">
            <a:avLst/>
          </a:prstGeom>
          <a:noFill/>
        </p:spPr>
        <p:txBody>
          <a:bodyPr wrap="square" rtlCol="0" anchor="ctr">
            <a:spAutoFit/>
          </a:bodyPr>
          <a:lstStyle/>
          <a:p>
            <a:pPr>
              <a:lnSpc>
                <a:spcPts val="4000"/>
              </a:lnSpc>
              <a:spcBef>
                <a:spcPct val="0"/>
              </a:spcBef>
            </a:pPr>
            <a:r>
              <a:rPr lang="en-US" sz="2800" spc="-50" dirty="0">
                <a:solidFill>
                  <a:schemeClr val="bg2"/>
                </a:solidFill>
                <a:latin typeface="HelveticaNeueLT Com 45 Lt" pitchFamily="34" charset="0"/>
              </a:rPr>
              <a:t>Copy/paste this slide </a:t>
            </a:r>
            <a:r>
              <a:rPr lang="en-US" sz="2800" spc="-50" dirty="0" smtClean="0">
                <a:solidFill>
                  <a:schemeClr val="bg2"/>
                </a:solidFill>
                <a:latin typeface="HelveticaNeueLT Com 45 Lt" pitchFamily="34" charset="0"/>
              </a:rPr>
              <a:t>for </a:t>
            </a:r>
            <a:r>
              <a:rPr lang="en-US" sz="2800" spc="-50" dirty="0">
                <a:solidFill>
                  <a:schemeClr val="bg2"/>
                </a:solidFill>
                <a:latin typeface="HelveticaNeueLT Com 45 Lt" pitchFamily="34" charset="0"/>
              </a:rPr>
              <a:t>a quote </a:t>
            </a:r>
            <a:r>
              <a:rPr lang="en-US" sz="2800" spc="-50" dirty="0">
                <a:solidFill>
                  <a:schemeClr val="accent1"/>
                </a:solidFill>
                <a:latin typeface="HelveticaNeueLT Com 45 Lt" pitchFamily="34" charset="0"/>
              </a:rPr>
              <a:t>layout with a supporting logo</a:t>
            </a:r>
            <a:r>
              <a:rPr lang="en-US" sz="2800" spc="-50" dirty="0">
                <a:solidFill>
                  <a:schemeClr val="bg2"/>
                </a:solidFill>
                <a:latin typeface="HelveticaNeueLT Com 45 Lt" pitchFamily="34" charset="0"/>
              </a:rPr>
              <a:t>, adjusting the placement of the hanging quotes for aesthetic appeal and visual balance</a:t>
            </a:r>
          </a:p>
        </p:txBody>
      </p:sp>
      <p:sp>
        <p:nvSpPr>
          <p:cNvPr id="21" name="Title 75"/>
          <p:cNvSpPr txBox="1">
            <a:spLocks/>
          </p:cNvSpPr>
          <p:nvPr/>
        </p:nvSpPr>
        <p:spPr>
          <a:xfrm>
            <a:off x="3597366" y="4855631"/>
            <a:ext cx="4736095" cy="784830"/>
          </a:xfrm>
          <a:prstGeom prst="rect">
            <a:avLst/>
          </a:prstGeom>
          <a:noFill/>
        </p:spPr>
        <p:txBody>
          <a:bodyPr wrap="square" rtlCol="0" anchor="ctr">
            <a:spAutoFit/>
          </a:bodyPr>
          <a:lstStyle>
            <a:defPPr>
              <a:defRPr lang="en-US"/>
            </a:defPPr>
            <a:lvl1pPr algn="ctr">
              <a:lnSpc>
                <a:spcPts val="7200"/>
              </a:lnSpc>
              <a:spcBef>
                <a:spcPct val="0"/>
              </a:spcBef>
              <a:buNone/>
              <a:defRPr sz="6600" b="1" spc="-150">
                <a:solidFill>
                  <a:srgbClr val="0087C7"/>
                </a:solidFill>
                <a:effectLst>
                  <a:innerShdw blurRad="88900">
                    <a:prstClr val="black">
                      <a:alpha val="90000"/>
                    </a:prstClr>
                  </a:innerShdw>
                </a:effectLst>
                <a:latin typeface="HelveticaNeueLT Std" pitchFamily="34" charset="0"/>
              </a:defRPr>
            </a:lvl1pPr>
          </a:lstStyle>
          <a:p>
            <a:pPr algn="l">
              <a:lnSpc>
                <a:spcPts val="2700"/>
              </a:lnSpc>
            </a:pPr>
            <a:r>
              <a:rPr lang="en-US" sz="2100" spc="0" dirty="0">
                <a:solidFill>
                  <a:schemeClr val="bg2"/>
                </a:solidFill>
                <a:effectLst/>
                <a:latin typeface="HelveticaNeueLT Com 45 Lt" pitchFamily="34" charset="0"/>
              </a:rPr>
              <a:t>Name Here</a:t>
            </a:r>
            <a:br>
              <a:rPr lang="en-US" sz="2100" spc="0" dirty="0">
                <a:solidFill>
                  <a:schemeClr val="bg2"/>
                </a:solidFill>
                <a:effectLst/>
                <a:latin typeface="HelveticaNeueLT Com 45 Lt" pitchFamily="34" charset="0"/>
              </a:rPr>
            </a:br>
            <a:r>
              <a:rPr lang="en-US" sz="2100" b="0" spc="0" dirty="0">
                <a:solidFill>
                  <a:schemeClr val="bg2"/>
                </a:solidFill>
                <a:effectLst/>
                <a:latin typeface="HelveticaNeueLT Com 45 Lt" pitchFamily="34" charset="0"/>
              </a:rPr>
              <a:t>Attribute Source</a:t>
            </a:r>
          </a:p>
        </p:txBody>
      </p:sp>
      <p:grpSp>
        <p:nvGrpSpPr>
          <p:cNvPr id="22" name="Group 21"/>
          <p:cNvGrpSpPr/>
          <p:nvPr/>
        </p:nvGrpSpPr>
        <p:grpSpPr>
          <a:xfrm>
            <a:off x="3243329" y="1668390"/>
            <a:ext cx="344873" cy="457345"/>
            <a:chOff x="1864644" y="2141095"/>
            <a:chExt cx="816773" cy="812568"/>
          </a:xfrm>
          <a:solidFill>
            <a:schemeClr val="bg1">
              <a:lumMod val="65000"/>
            </a:schemeClr>
          </a:solidFill>
        </p:grpSpPr>
        <p:sp>
          <p:nvSpPr>
            <p:cNvPr id="26" name="Freeform 25"/>
            <p:cNvSpPr>
              <a:spLocks/>
            </p:cNvSpPr>
            <p:nvPr/>
          </p:nvSpPr>
          <p:spPr bwMode="auto">
            <a:xfrm>
              <a:off x="1864644" y="2141095"/>
              <a:ext cx="353290" cy="812568"/>
            </a:xfrm>
            <a:custGeom>
              <a:avLst/>
              <a:gdLst>
                <a:gd name="T0" fmla="*/ 164 w 178"/>
                <a:gd name="T1" fmla="*/ 231 h 409"/>
                <a:gd name="T2" fmla="*/ 164 w 178"/>
                <a:gd name="T3" fmla="*/ 409 h 409"/>
                <a:gd name="T4" fmla="*/ 0 w 178"/>
                <a:gd name="T5" fmla="*/ 409 h 409"/>
                <a:gd name="T6" fmla="*/ 0 w 178"/>
                <a:gd name="T7" fmla="*/ 268 h 409"/>
                <a:gd name="T8" fmla="*/ 27 w 178"/>
                <a:gd name="T9" fmla="*/ 103 h 409"/>
                <a:gd name="T10" fmla="*/ 140 w 178"/>
                <a:gd name="T11" fmla="*/ 0 h 409"/>
                <a:gd name="T12" fmla="*/ 178 w 178"/>
                <a:gd name="T13" fmla="*/ 59 h 409"/>
                <a:gd name="T14" fmla="*/ 109 w 178"/>
                <a:gd name="T15" fmla="*/ 118 h 409"/>
                <a:gd name="T16" fmla="*/ 84 w 178"/>
                <a:gd name="T17" fmla="*/ 231 h 409"/>
                <a:gd name="T18" fmla="*/ 164 w 178"/>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409">
                  <a:moveTo>
                    <a:pt x="164" y="231"/>
                  </a:moveTo>
                  <a:cubicBezTo>
                    <a:pt x="164" y="409"/>
                    <a:pt x="164" y="409"/>
                    <a:pt x="164" y="409"/>
                  </a:cubicBezTo>
                  <a:cubicBezTo>
                    <a:pt x="0" y="409"/>
                    <a:pt x="0" y="409"/>
                    <a:pt x="0" y="409"/>
                  </a:cubicBezTo>
                  <a:cubicBezTo>
                    <a:pt x="0" y="268"/>
                    <a:pt x="0" y="268"/>
                    <a:pt x="0" y="268"/>
                  </a:cubicBezTo>
                  <a:cubicBezTo>
                    <a:pt x="0" y="192"/>
                    <a:pt x="9" y="137"/>
                    <a:pt x="27" y="103"/>
                  </a:cubicBezTo>
                  <a:cubicBezTo>
                    <a:pt x="51" y="57"/>
                    <a:pt x="89" y="23"/>
                    <a:pt x="140" y="0"/>
                  </a:cubicBezTo>
                  <a:cubicBezTo>
                    <a:pt x="178" y="59"/>
                    <a:pt x="178" y="59"/>
                    <a:pt x="178" y="59"/>
                  </a:cubicBezTo>
                  <a:cubicBezTo>
                    <a:pt x="147" y="72"/>
                    <a:pt x="124" y="92"/>
                    <a:pt x="109" y="118"/>
                  </a:cubicBezTo>
                  <a:cubicBezTo>
                    <a:pt x="94" y="144"/>
                    <a:pt x="86" y="181"/>
                    <a:pt x="84" y="231"/>
                  </a:cubicBezTo>
                  <a:lnTo>
                    <a:pt x="164"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sp>
          <p:nvSpPr>
            <p:cNvPr id="27" name="Freeform 26"/>
            <p:cNvSpPr>
              <a:spLocks/>
            </p:cNvSpPr>
            <p:nvPr/>
          </p:nvSpPr>
          <p:spPr bwMode="auto">
            <a:xfrm>
              <a:off x="2325604" y="2141095"/>
              <a:ext cx="355813" cy="812568"/>
            </a:xfrm>
            <a:custGeom>
              <a:avLst/>
              <a:gdLst>
                <a:gd name="T0" fmla="*/ 165 w 179"/>
                <a:gd name="T1" fmla="*/ 231 h 409"/>
                <a:gd name="T2" fmla="*/ 165 w 179"/>
                <a:gd name="T3" fmla="*/ 409 h 409"/>
                <a:gd name="T4" fmla="*/ 0 w 179"/>
                <a:gd name="T5" fmla="*/ 409 h 409"/>
                <a:gd name="T6" fmla="*/ 0 w 179"/>
                <a:gd name="T7" fmla="*/ 268 h 409"/>
                <a:gd name="T8" fmla="*/ 28 w 179"/>
                <a:gd name="T9" fmla="*/ 103 h 409"/>
                <a:gd name="T10" fmla="*/ 141 w 179"/>
                <a:gd name="T11" fmla="*/ 0 h 409"/>
                <a:gd name="T12" fmla="*/ 179 w 179"/>
                <a:gd name="T13" fmla="*/ 59 h 409"/>
                <a:gd name="T14" fmla="*/ 110 w 179"/>
                <a:gd name="T15" fmla="*/ 118 h 409"/>
                <a:gd name="T16" fmla="*/ 85 w 179"/>
                <a:gd name="T17" fmla="*/ 231 h 409"/>
                <a:gd name="T18" fmla="*/ 165 w 179"/>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409">
                  <a:moveTo>
                    <a:pt x="165" y="231"/>
                  </a:moveTo>
                  <a:cubicBezTo>
                    <a:pt x="165" y="409"/>
                    <a:pt x="165" y="409"/>
                    <a:pt x="165" y="409"/>
                  </a:cubicBezTo>
                  <a:cubicBezTo>
                    <a:pt x="0" y="409"/>
                    <a:pt x="0" y="409"/>
                    <a:pt x="0" y="409"/>
                  </a:cubicBezTo>
                  <a:cubicBezTo>
                    <a:pt x="0" y="268"/>
                    <a:pt x="0" y="268"/>
                    <a:pt x="0" y="268"/>
                  </a:cubicBezTo>
                  <a:cubicBezTo>
                    <a:pt x="0" y="192"/>
                    <a:pt x="10" y="137"/>
                    <a:pt x="28" y="103"/>
                  </a:cubicBezTo>
                  <a:cubicBezTo>
                    <a:pt x="52" y="57"/>
                    <a:pt x="89" y="23"/>
                    <a:pt x="141" y="0"/>
                  </a:cubicBezTo>
                  <a:cubicBezTo>
                    <a:pt x="179" y="59"/>
                    <a:pt x="179" y="59"/>
                    <a:pt x="179" y="59"/>
                  </a:cubicBezTo>
                  <a:cubicBezTo>
                    <a:pt x="147" y="72"/>
                    <a:pt x="124" y="92"/>
                    <a:pt x="110" y="118"/>
                  </a:cubicBezTo>
                  <a:cubicBezTo>
                    <a:pt x="95" y="144"/>
                    <a:pt x="87" y="181"/>
                    <a:pt x="85" y="231"/>
                  </a:cubicBezTo>
                  <a:lnTo>
                    <a:pt x="165"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grpSp>
      <p:grpSp>
        <p:nvGrpSpPr>
          <p:cNvPr id="23" name="Group 22"/>
          <p:cNvGrpSpPr/>
          <p:nvPr/>
        </p:nvGrpSpPr>
        <p:grpSpPr>
          <a:xfrm rot="10800000">
            <a:off x="7663417" y="4038600"/>
            <a:ext cx="344873" cy="457345"/>
            <a:chOff x="-1072521" y="1915455"/>
            <a:chExt cx="816773" cy="812568"/>
          </a:xfrm>
          <a:solidFill>
            <a:schemeClr val="bg1">
              <a:lumMod val="65000"/>
            </a:schemeClr>
          </a:solidFill>
        </p:grpSpPr>
        <p:sp>
          <p:nvSpPr>
            <p:cNvPr id="24" name="Freeform 23"/>
            <p:cNvSpPr>
              <a:spLocks/>
            </p:cNvSpPr>
            <p:nvPr/>
          </p:nvSpPr>
          <p:spPr bwMode="auto">
            <a:xfrm>
              <a:off x="-1072521" y="1915455"/>
              <a:ext cx="353290" cy="812568"/>
            </a:xfrm>
            <a:custGeom>
              <a:avLst/>
              <a:gdLst>
                <a:gd name="T0" fmla="*/ 164 w 178"/>
                <a:gd name="T1" fmla="*/ 231 h 409"/>
                <a:gd name="T2" fmla="*/ 164 w 178"/>
                <a:gd name="T3" fmla="*/ 409 h 409"/>
                <a:gd name="T4" fmla="*/ 0 w 178"/>
                <a:gd name="T5" fmla="*/ 409 h 409"/>
                <a:gd name="T6" fmla="*/ 0 w 178"/>
                <a:gd name="T7" fmla="*/ 268 h 409"/>
                <a:gd name="T8" fmla="*/ 27 w 178"/>
                <a:gd name="T9" fmla="*/ 103 h 409"/>
                <a:gd name="T10" fmla="*/ 140 w 178"/>
                <a:gd name="T11" fmla="*/ 0 h 409"/>
                <a:gd name="T12" fmla="*/ 178 w 178"/>
                <a:gd name="T13" fmla="*/ 59 h 409"/>
                <a:gd name="T14" fmla="*/ 109 w 178"/>
                <a:gd name="T15" fmla="*/ 118 h 409"/>
                <a:gd name="T16" fmla="*/ 84 w 178"/>
                <a:gd name="T17" fmla="*/ 231 h 409"/>
                <a:gd name="T18" fmla="*/ 164 w 178"/>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409">
                  <a:moveTo>
                    <a:pt x="164" y="231"/>
                  </a:moveTo>
                  <a:cubicBezTo>
                    <a:pt x="164" y="409"/>
                    <a:pt x="164" y="409"/>
                    <a:pt x="164" y="409"/>
                  </a:cubicBezTo>
                  <a:cubicBezTo>
                    <a:pt x="0" y="409"/>
                    <a:pt x="0" y="409"/>
                    <a:pt x="0" y="409"/>
                  </a:cubicBezTo>
                  <a:cubicBezTo>
                    <a:pt x="0" y="268"/>
                    <a:pt x="0" y="268"/>
                    <a:pt x="0" y="268"/>
                  </a:cubicBezTo>
                  <a:cubicBezTo>
                    <a:pt x="0" y="192"/>
                    <a:pt x="9" y="137"/>
                    <a:pt x="27" y="103"/>
                  </a:cubicBezTo>
                  <a:cubicBezTo>
                    <a:pt x="51" y="57"/>
                    <a:pt x="89" y="23"/>
                    <a:pt x="140" y="0"/>
                  </a:cubicBezTo>
                  <a:cubicBezTo>
                    <a:pt x="178" y="59"/>
                    <a:pt x="178" y="59"/>
                    <a:pt x="178" y="59"/>
                  </a:cubicBezTo>
                  <a:cubicBezTo>
                    <a:pt x="147" y="72"/>
                    <a:pt x="124" y="92"/>
                    <a:pt x="109" y="118"/>
                  </a:cubicBezTo>
                  <a:cubicBezTo>
                    <a:pt x="94" y="144"/>
                    <a:pt x="86" y="181"/>
                    <a:pt x="84" y="231"/>
                  </a:cubicBezTo>
                  <a:lnTo>
                    <a:pt x="164"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sp>
          <p:nvSpPr>
            <p:cNvPr id="25" name="Freeform 24"/>
            <p:cNvSpPr>
              <a:spLocks/>
            </p:cNvSpPr>
            <p:nvPr/>
          </p:nvSpPr>
          <p:spPr bwMode="auto">
            <a:xfrm>
              <a:off x="-611561" y="1915455"/>
              <a:ext cx="355813" cy="812568"/>
            </a:xfrm>
            <a:custGeom>
              <a:avLst/>
              <a:gdLst>
                <a:gd name="T0" fmla="*/ 165 w 179"/>
                <a:gd name="T1" fmla="*/ 231 h 409"/>
                <a:gd name="T2" fmla="*/ 165 w 179"/>
                <a:gd name="T3" fmla="*/ 409 h 409"/>
                <a:gd name="T4" fmla="*/ 0 w 179"/>
                <a:gd name="T5" fmla="*/ 409 h 409"/>
                <a:gd name="T6" fmla="*/ 0 w 179"/>
                <a:gd name="T7" fmla="*/ 268 h 409"/>
                <a:gd name="T8" fmla="*/ 28 w 179"/>
                <a:gd name="T9" fmla="*/ 103 h 409"/>
                <a:gd name="T10" fmla="*/ 141 w 179"/>
                <a:gd name="T11" fmla="*/ 0 h 409"/>
                <a:gd name="T12" fmla="*/ 179 w 179"/>
                <a:gd name="T13" fmla="*/ 59 h 409"/>
                <a:gd name="T14" fmla="*/ 110 w 179"/>
                <a:gd name="T15" fmla="*/ 118 h 409"/>
                <a:gd name="T16" fmla="*/ 85 w 179"/>
                <a:gd name="T17" fmla="*/ 231 h 409"/>
                <a:gd name="T18" fmla="*/ 165 w 179"/>
                <a:gd name="T19" fmla="*/ 23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409">
                  <a:moveTo>
                    <a:pt x="165" y="231"/>
                  </a:moveTo>
                  <a:cubicBezTo>
                    <a:pt x="165" y="409"/>
                    <a:pt x="165" y="409"/>
                    <a:pt x="165" y="409"/>
                  </a:cubicBezTo>
                  <a:cubicBezTo>
                    <a:pt x="0" y="409"/>
                    <a:pt x="0" y="409"/>
                    <a:pt x="0" y="409"/>
                  </a:cubicBezTo>
                  <a:cubicBezTo>
                    <a:pt x="0" y="268"/>
                    <a:pt x="0" y="268"/>
                    <a:pt x="0" y="268"/>
                  </a:cubicBezTo>
                  <a:cubicBezTo>
                    <a:pt x="0" y="192"/>
                    <a:pt x="10" y="137"/>
                    <a:pt x="28" y="103"/>
                  </a:cubicBezTo>
                  <a:cubicBezTo>
                    <a:pt x="52" y="57"/>
                    <a:pt x="89" y="23"/>
                    <a:pt x="141" y="0"/>
                  </a:cubicBezTo>
                  <a:cubicBezTo>
                    <a:pt x="179" y="59"/>
                    <a:pt x="179" y="59"/>
                    <a:pt x="179" y="59"/>
                  </a:cubicBezTo>
                  <a:cubicBezTo>
                    <a:pt x="147" y="72"/>
                    <a:pt x="124" y="92"/>
                    <a:pt x="110" y="118"/>
                  </a:cubicBezTo>
                  <a:cubicBezTo>
                    <a:pt x="95" y="144"/>
                    <a:pt x="87" y="181"/>
                    <a:pt x="85" y="231"/>
                  </a:cubicBezTo>
                  <a:lnTo>
                    <a:pt x="165" y="2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2"/>
                </a:solidFill>
              </a:endParaRPr>
            </a:p>
          </p:txBody>
        </p:sp>
      </p:grpSp>
      <p:sp>
        <p:nvSpPr>
          <p:cNvPr id="11" name="Rounded Rectangle 10"/>
          <p:cNvSpPr/>
          <p:nvPr/>
        </p:nvSpPr>
        <p:spPr bwMode="auto">
          <a:xfrm>
            <a:off x="579955" y="1967558"/>
            <a:ext cx="2259255" cy="2267712"/>
          </a:xfrm>
          <a:prstGeom prst="roundRect">
            <a:avLst>
              <a:gd name="adj" fmla="val 7816"/>
            </a:avLst>
          </a:prstGeom>
          <a:solidFill>
            <a:srgbClr val="0079C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SzPct val="100000"/>
            </a:pPr>
            <a:r>
              <a:rPr lang="en-US" sz="2000" dirty="0">
                <a:solidFill>
                  <a:schemeClr val="bg2"/>
                </a:solidFill>
                <a:latin typeface="HelveticaNeueLT Com 55 Roman" pitchFamily="34" charset="0"/>
              </a:rPr>
              <a:t>Replace </a:t>
            </a:r>
            <a:r>
              <a:rPr lang="en-US" sz="2000" dirty="0" smtClean="0">
                <a:solidFill>
                  <a:schemeClr val="bg2"/>
                </a:solidFill>
                <a:latin typeface="HelveticaNeueLT Com 55 Roman" pitchFamily="34" charset="0"/>
              </a:rPr>
              <a:t>this</a:t>
            </a:r>
            <a:br>
              <a:rPr lang="en-US" sz="2000" dirty="0" smtClean="0">
                <a:solidFill>
                  <a:schemeClr val="bg2"/>
                </a:solidFill>
                <a:latin typeface="HelveticaNeueLT Com 55 Roman" pitchFamily="34" charset="0"/>
              </a:rPr>
            </a:br>
            <a:r>
              <a:rPr lang="en-US" sz="2000" dirty="0" smtClean="0">
                <a:solidFill>
                  <a:schemeClr val="bg2"/>
                </a:solidFill>
                <a:latin typeface="HelveticaNeueLT Com 55 Roman" pitchFamily="34" charset="0"/>
              </a:rPr>
              <a:t>box with supporting logo. </a:t>
            </a:r>
            <a:endParaRPr lang="en-US" sz="2000" dirty="0">
              <a:solidFill>
                <a:schemeClr val="bg2"/>
              </a:solidFill>
              <a:latin typeface="HelveticaNeueLT Com 55 Roman" pitchFamily="34" charset="0"/>
            </a:endParaRPr>
          </a:p>
        </p:txBody>
      </p:sp>
    </p:spTree>
    <p:extLst>
      <p:ext uri="{BB962C8B-B14F-4D97-AF65-F5344CB8AC3E}">
        <p14:creationId xmlns:p14="http://schemas.microsoft.com/office/powerpoint/2010/main" val="276274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30717"/>
            <a:ext cx="8474675" cy="1502966"/>
            <a:chOff x="446100" y="2630717"/>
            <a:chExt cx="11296624" cy="1502966"/>
          </a:xfrm>
        </p:grpSpPr>
        <p:sp>
          <p:nvSpPr>
            <p:cNvPr id="7" name="TextBox 6"/>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Presenting Data</a:t>
              </a: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CHARTS AND TABLES</a:t>
              </a:r>
            </a:p>
          </p:txBody>
        </p:sp>
      </p:grpSp>
    </p:spTree>
    <p:extLst>
      <p:ext uri="{BB962C8B-B14F-4D97-AF65-F5344CB8AC3E}">
        <p14:creationId xmlns:p14="http://schemas.microsoft.com/office/powerpoint/2010/main" val="30713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chart</a:t>
            </a:r>
            <a:endParaRPr lang="en-US" dirty="0"/>
          </a:p>
        </p:txBody>
      </p:sp>
      <p:sp>
        <p:nvSpPr>
          <p:cNvPr id="17" name="TextBox 16"/>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
        <p:nvSpPr>
          <p:cNvPr id="18"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HelveticaNeueLT Com 55 Roman" pitchFamily="34" charset="0"/>
              </a:rPr>
              <a:t>Monochromatic</a:t>
            </a:r>
            <a:endParaRPr lang="en-US" sz="2400" dirty="0">
              <a:solidFill>
                <a:srgbClr val="0079C1"/>
              </a:solidFill>
              <a:latin typeface="HelveticaNeueLT Com 55 Roman" pitchFamily="34" charset="0"/>
            </a:endParaRPr>
          </a:p>
        </p:txBody>
      </p:sp>
      <p:grpSp>
        <p:nvGrpSpPr>
          <p:cNvPr id="32" name="Group 31"/>
          <p:cNvGrpSpPr/>
          <p:nvPr/>
        </p:nvGrpSpPr>
        <p:grpSpPr>
          <a:xfrm>
            <a:off x="645331" y="1626507"/>
            <a:ext cx="6022364" cy="5053569"/>
            <a:chOff x="2950058" y="1626507"/>
            <a:chExt cx="6022364" cy="5053569"/>
          </a:xfrm>
        </p:grpSpPr>
        <p:pic>
          <p:nvPicPr>
            <p:cNvPr id="33" name="Picture 3" descr="C:\Users\james\Desktop\Pie_new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4019501" y="1786039"/>
              <a:ext cx="4353378" cy="4894037"/>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4038551" y="1711273"/>
              <a:ext cx="3845378" cy="3845378"/>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7" name="Chart 36"/>
            <p:cNvGraphicFramePr/>
            <p:nvPr>
              <p:extLst>
                <p:ext uri="{D42A27DB-BD31-4B8C-83A1-F6EECF244321}">
                  <p14:modId xmlns:p14="http://schemas.microsoft.com/office/powerpoint/2010/main" val="4250474405"/>
                </p:ext>
              </p:extLst>
            </p:nvPr>
          </p:nvGraphicFramePr>
          <p:xfrm>
            <a:off x="2950058" y="1626507"/>
            <a:ext cx="6022364" cy="4014910"/>
          </p:xfrm>
          <a:graphic>
            <a:graphicData uri="http://schemas.openxmlformats.org/drawingml/2006/chart">
              <c:chart xmlns:c="http://schemas.openxmlformats.org/drawingml/2006/chart" xmlns:r="http://schemas.openxmlformats.org/officeDocument/2006/relationships" r:id="rId3"/>
            </a:graphicData>
          </a:graphic>
        </p:graphicFrame>
      </p:grpSp>
      <p:sp>
        <p:nvSpPr>
          <p:cNvPr id="38" name="Freeform 11"/>
          <p:cNvSpPr>
            <a:spLocks/>
          </p:cNvSpPr>
          <p:nvPr/>
        </p:nvSpPr>
        <p:spPr bwMode="auto">
          <a:xfrm>
            <a:off x="4689294" y="2714137"/>
            <a:ext cx="1706563" cy="341313"/>
          </a:xfrm>
          <a:custGeom>
            <a:avLst/>
            <a:gdLst>
              <a:gd name="T0" fmla="*/ 455 w 455"/>
              <a:gd name="T1" fmla="*/ 91 h 91"/>
              <a:gd name="T2" fmla="*/ 455 w 455"/>
              <a:gd name="T3" fmla="*/ 40 h 91"/>
              <a:gd name="T4" fmla="*/ 415 w 455"/>
              <a:gd name="T5" fmla="*/ 0 h 91"/>
              <a:gd name="T6" fmla="*/ 0 w 455"/>
              <a:gd name="T7" fmla="*/ 0 h 91"/>
            </a:gdLst>
            <a:ahLst/>
            <a:cxnLst>
              <a:cxn ang="0">
                <a:pos x="T0" y="T1"/>
              </a:cxn>
              <a:cxn ang="0">
                <a:pos x="T2" y="T3"/>
              </a:cxn>
              <a:cxn ang="0">
                <a:pos x="T4" y="T5"/>
              </a:cxn>
              <a:cxn ang="0">
                <a:pos x="T6" y="T7"/>
              </a:cxn>
            </a:cxnLst>
            <a:rect l="0" t="0" r="r" b="b"/>
            <a:pathLst>
              <a:path w="455" h="91">
                <a:moveTo>
                  <a:pt x="455" y="91"/>
                </a:moveTo>
                <a:cubicBezTo>
                  <a:pt x="455" y="40"/>
                  <a:pt x="455" y="40"/>
                  <a:pt x="455" y="40"/>
                </a:cubicBezTo>
                <a:cubicBezTo>
                  <a:pt x="455" y="18"/>
                  <a:pt x="437" y="0"/>
                  <a:pt x="415"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43" name="Group 42"/>
          <p:cNvGrpSpPr/>
          <p:nvPr/>
        </p:nvGrpSpPr>
        <p:grpSpPr>
          <a:xfrm>
            <a:off x="6262263" y="3093254"/>
            <a:ext cx="1554080" cy="643071"/>
            <a:chOff x="8566990" y="3093254"/>
            <a:chExt cx="1207122" cy="643071"/>
          </a:xfrm>
        </p:grpSpPr>
        <p:sp>
          <p:nvSpPr>
            <p:cNvPr id="44" name="TextBox 43"/>
            <p:cNvSpPr txBox="1"/>
            <p:nvPr/>
          </p:nvSpPr>
          <p:spPr>
            <a:xfrm>
              <a:off x="8566990" y="3336215"/>
              <a:ext cx="1207122" cy="40011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1</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45" name="TextBox 44"/>
            <p:cNvSpPr txBox="1"/>
            <p:nvPr/>
          </p:nvSpPr>
          <p:spPr>
            <a:xfrm>
              <a:off x="8566991" y="3093254"/>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grpSp>
        <p:nvGrpSpPr>
          <p:cNvPr id="46" name="Group 45"/>
          <p:cNvGrpSpPr/>
          <p:nvPr/>
        </p:nvGrpSpPr>
        <p:grpSpPr>
          <a:xfrm>
            <a:off x="308963" y="3170156"/>
            <a:ext cx="1690563" cy="616781"/>
            <a:chOff x="684212" y="1314534"/>
            <a:chExt cx="2752015" cy="616781"/>
          </a:xfrm>
        </p:grpSpPr>
        <p:sp>
          <p:nvSpPr>
            <p:cNvPr id="47" name="TextBox 46"/>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15%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48" name="TextBox 47"/>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3</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49" name="Freeform 9"/>
          <p:cNvSpPr>
            <a:spLocks/>
          </p:cNvSpPr>
          <p:nvPr/>
        </p:nvSpPr>
        <p:spPr bwMode="auto">
          <a:xfrm flipH="1">
            <a:off x="719770" y="2800628"/>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50" name="Group 49"/>
          <p:cNvGrpSpPr/>
          <p:nvPr/>
        </p:nvGrpSpPr>
        <p:grpSpPr>
          <a:xfrm>
            <a:off x="308963" y="4842394"/>
            <a:ext cx="1690563" cy="616781"/>
            <a:chOff x="684212" y="1314534"/>
            <a:chExt cx="2752015" cy="616781"/>
          </a:xfrm>
        </p:grpSpPr>
        <p:sp>
          <p:nvSpPr>
            <p:cNvPr id="51" name="TextBox 50"/>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25%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52" name="TextBox 51"/>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2</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53" name="Freeform 9"/>
          <p:cNvSpPr>
            <a:spLocks/>
          </p:cNvSpPr>
          <p:nvPr/>
        </p:nvSpPr>
        <p:spPr bwMode="auto">
          <a:xfrm flipH="1">
            <a:off x="719770" y="4472866"/>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chemeClr val="tx2">
                <a:lumMod val="75000"/>
              </a:schemeClr>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7"/>
          <p:cNvSpPr>
            <a:spLocks/>
          </p:cNvSpPr>
          <p:nvPr/>
        </p:nvSpPr>
        <p:spPr bwMode="auto">
          <a:xfrm flipH="1">
            <a:off x="3491014" y="1626142"/>
            <a:ext cx="2598738" cy="341313"/>
          </a:xfrm>
          <a:custGeom>
            <a:avLst/>
            <a:gdLst>
              <a:gd name="T0" fmla="*/ 693 w 693"/>
              <a:gd name="T1" fmla="*/ 91 h 91"/>
              <a:gd name="T2" fmla="*/ 693 w 693"/>
              <a:gd name="T3" fmla="*/ 40 h 91"/>
              <a:gd name="T4" fmla="*/ 653 w 693"/>
              <a:gd name="T5" fmla="*/ 0 h 91"/>
              <a:gd name="T6" fmla="*/ 0 w 693"/>
              <a:gd name="T7" fmla="*/ 0 h 91"/>
            </a:gdLst>
            <a:ahLst/>
            <a:cxnLst>
              <a:cxn ang="0">
                <a:pos x="T0" y="T1"/>
              </a:cxn>
              <a:cxn ang="0">
                <a:pos x="T2" y="T3"/>
              </a:cxn>
              <a:cxn ang="0">
                <a:pos x="T4" y="T5"/>
              </a:cxn>
              <a:cxn ang="0">
                <a:pos x="T6" y="T7"/>
              </a:cxn>
            </a:cxnLst>
            <a:rect l="0" t="0" r="r" b="b"/>
            <a:pathLst>
              <a:path w="693" h="91">
                <a:moveTo>
                  <a:pt x="693" y="91"/>
                </a:moveTo>
                <a:cubicBezTo>
                  <a:pt x="693" y="40"/>
                  <a:pt x="693" y="40"/>
                  <a:pt x="693" y="40"/>
                </a:cubicBezTo>
                <a:cubicBezTo>
                  <a:pt x="693" y="18"/>
                  <a:pt x="675" y="0"/>
                  <a:pt x="653" y="0"/>
                </a:cubicBezTo>
                <a:cubicBezTo>
                  <a:pt x="0" y="0"/>
                  <a:pt x="0" y="0"/>
                  <a:pt x="0" y="0"/>
                </a:cubicBezTo>
              </a:path>
            </a:pathLst>
          </a:custGeom>
          <a:noFill/>
          <a:ln w="25400" cap="rnd">
            <a:solidFill>
              <a:srgbClr val="00447C"/>
            </a:solidFill>
            <a:prstDash val="sysDot"/>
            <a:round/>
            <a:headEnd type="stealth" w="lg" len="lg"/>
            <a:tailEnd type="non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55" name="Group 54"/>
          <p:cNvGrpSpPr/>
          <p:nvPr/>
        </p:nvGrpSpPr>
        <p:grpSpPr>
          <a:xfrm>
            <a:off x="6062258" y="1443305"/>
            <a:ext cx="1754086" cy="608317"/>
            <a:chOff x="8366985" y="1443305"/>
            <a:chExt cx="1207122" cy="608317"/>
          </a:xfrm>
        </p:grpSpPr>
        <p:sp>
          <p:nvSpPr>
            <p:cNvPr id="56" name="TextBox 55"/>
            <p:cNvSpPr txBox="1"/>
            <p:nvPr/>
          </p:nvSpPr>
          <p:spPr>
            <a:xfrm>
              <a:off x="8366985" y="1686266"/>
              <a:ext cx="1207122" cy="365356"/>
            </a:xfrm>
            <a:prstGeom prst="rect">
              <a:avLst/>
            </a:prstGeom>
            <a:noFill/>
            <a:ln>
              <a:noFill/>
            </a:ln>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4</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57" name="TextBox 56"/>
            <p:cNvSpPr txBox="1"/>
            <p:nvPr/>
          </p:nvSpPr>
          <p:spPr>
            <a:xfrm>
              <a:off x="8366986" y="1443305"/>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grpSp>
        <p:nvGrpSpPr>
          <p:cNvPr id="58" name="Group 24"/>
          <p:cNvGrpSpPr>
            <a:grpSpLocks/>
          </p:cNvGrpSpPr>
          <p:nvPr/>
        </p:nvGrpSpPr>
        <p:grpSpPr bwMode="auto">
          <a:xfrm>
            <a:off x="6269039" y="4257760"/>
            <a:ext cx="2419350" cy="2035178"/>
            <a:chOff x="3673" y="128"/>
            <a:chExt cx="1524" cy="1282"/>
          </a:xfrm>
        </p:grpSpPr>
        <p:sp>
          <p:nvSpPr>
            <p:cNvPr id="59" name="Text Box 25"/>
            <p:cNvSpPr txBox="1">
              <a:spLocks noChangeArrowheads="1"/>
            </p:cNvSpPr>
            <p:nvPr/>
          </p:nvSpPr>
          <p:spPr bwMode="ltGray">
            <a:xfrm>
              <a:off x="3673" y="286"/>
              <a:ext cx="1524" cy="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effectLst/>
                  <a:uLnTx/>
                  <a:uFillTx/>
                  <a:latin typeface="Arial" pitchFamily="34" charset="0"/>
                  <a:cs typeface="Arial" pitchFamily="34" charset="0"/>
                </a:rPr>
                <a:t>To maintain chart consistency (design and colors), copy and paste your Excel chart data into the chart.</a:t>
              </a:r>
            </a:p>
            <a:p>
              <a:pPr marL="0" marR="0" lvl="0" indent="0" defTabSz="1619250" eaLnBrk="1" fontAlgn="base" latinLnBrk="0" hangingPunct="1">
                <a:lnSpc>
                  <a:spcPct val="100000"/>
                </a:lnSpc>
                <a:spcBef>
                  <a:spcPct val="0"/>
                </a:spcBef>
                <a:spcAft>
                  <a:spcPct val="0"/>
                </a:spcAft>
                <a:buClrTx/>
                <a:buSzTx/>
                <a:buFontTx/>
                <a:buNone/>
                <a:tabLst/>
                <a:defRPr/>
              </a:pPr>
              <a:endParaRPr lang="en-US" sz="1000" b="1" kern="0" dirty="0">
                <a:cs typeface="Arial" pitchFamily="34" charset="0"/>
              </a:endParaRPr>
            </a:p>
            <a:p>
              <a:pPr marL="0" marR="0" lvl="0" indent="0"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effectLst/>
                  <a:uLnTx/>
                  <a:uFillTx/>
                  <a:latin typeface="Arial" pitchFamily="34" charset="0"/>
                  <a:cs typeface="Arial" pitchFamily="34" charset="0"/>
                </a:rPr>
                <a:t>Click twice to select</a:t>
              </a:r>
              <a:r>
                <a:rPr kumimoji="0" lang="en-US" sz="1000" b="1" i="0" u="none" strike="noStrike" kern="0" cap="none" spc="0" normalizeH="0" noProof="0" dirty="0" smtClean="0">
                  <a:ln>
                    <a:noFill/>
                  </a:ln>
                  <a:effectLst/>
                  <a:uLnTx/>
                  <a:uFillTx/>
                  <a:latin typeface="Arial" pitchFamily="34" charset="0"/>
                  <a:cs typeface="Arial" pitchFamily="34" charset="0"/>
                </a:rPr>
                <a:t> chart, right-click, and select Edit Data from dialogue box.</a:t>
              </a:r>
            </a:p>
            <a:p>
              <a:pPr marL="0" marR="0" lvl="0" indent="0"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noProof="0" dirty="0" smtClean="0">
                  <a:ln>
                    <a:noFill/>
                  </a:ln>
                  <a:effectLst/>
                  <a:uLnTx/>
                  <a:uFillTx/>
                  <a:latin typeface="Arial" pitchFamily="34" charset="0"/>
                  <a:cs typeface="Arial" pitchFamily="34" charset="0"/>
                </a:rPr>
                <a:t>  </a:t>
              </a:r>
              <a:endParaRPr kumimoji="0" lang="en-US" sz="1000" b="1" i="0" u="none" strike="noStrike" kern="0" cap="none" spc="0" normalizeH="0" baseline="0" noProof="0" dirty="0" smtClean="0">
                <a:ln>
                  <a:noFill/>
                </a:ln>
                <a:effectLst/>
                <a:uLnTx/>
                <a:uFillTx/>
                <a:latin typeface="Arial" pitchFamily="34" charset="0"/>
                <a:cs typeface="Arial" pitchFamily="34" charset="0"/>
              </a:endParaRPr>
            </a:p>
            <a:p>
              <a:pPr marL="0" marR="0" lvl="0" indent="0"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effectLst/>
                  <a:uLnTx/>
                  <a:uFillTx/>
                  <a:latin typeface="Arial" pitchFamily="34" charset="0"/>
                  <a:cs typeface="Arial" pitchFamily="34" charset="0"/>
                </a:rPr>
                <a:t>These are custom</a:t>
              </a:r>
              <a:r>
                <a:rPr kumimoji="0" lang="en-US" sz="1000" b="1" i="0" u="none" strike="noStrike" kern="0" cap="none" spc="0" normalizeH="0" noProof="0" dirty="0" smtClean="0">
                  <a:ln>
                    <a:noFill/>
                  </a:ln>
                  <a:effectLst/>
                  <a:uLnTx/>
                  <a:uFillTx/>
                  <a:latin typeface="Arial" pitchFamily="34" charset="0"/>
                  <a:cs typeface="Arial" pitchFamily="34" charset="0"/>
                </a:rPr>
                <a:t> labels. Copy and paste them to label and highlight important data.</a:t>
              </a:r>
              <a:endParaRPr kumimoji="0" lang="en-US" sz="1400" b="1" i="0" u="none" strike="noStrike" kern="0" cap="none" spc="0" normalizeH="0" baseline="0" noProof="0" dirty="0" smtClean="0">
                <a:ln>
                  <a:noFill/>
                </a:ln>
                <a:effectLst/>
                <a:uLnTx/>
                <a:uFillTx/>
                <a:latin typeface="Arial" pitchFamily="34" charset="0"/>
                <a:cs typeface="Arial" pitchFamily="34" charset="0"/>
              </a:endParaRPr>
            </a:p>
          </p:txBody>
        </p:sp>
        <p:grpSp>
          <p:nvGrpSpPr>
            <p:cNvPr id="60" name="Group 26"/>
            <p:cNvGrpSpPr>
              <a:grpSpLocks/>
            </p:cNvGrpSpPr>
            <p:nvPr/>
          </p:nvGrpSpPr>
          <p:grpSpPr bwMode="auto">
            <a:xfrm>
              <a:off x="3730" y="128"/>
              <a:ext cx="368" cy="155"/>
              <a:chOff x="3726" y="128"/>
              <a:chExt cx="368" cy="155"/>
            </a:xfrm>
          </p:grpSpPr>
          <p:sp>
            <p:nvSpPr>
              <p:cNvPr id="61"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62" name="Text Box 28"/>
              <p:cNvSpPr txBox="1">
                <a:spLocks noChangeArrowheads="1"/>
              </p:cNvSpPr>
              <p:nvPr/>
            </p:nvSpPr>
            <p:spPr bwMode="ltGray">
              <a:xfrm>
                <a:off x="3726" y="132"/>
                <a:ext cx="21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Tree>
    <p:extLst>
      <p:ext uri="{BB962C8B-B14F-4D97-AF65-F5344CB8AC3E}">
        <p14:creationId xmlns:p14="http://schemas.microsoft.com/office/powerpoint/2010/main" val="213940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chart</a:t>
            </a:r>
            <a:endParaRPr lang="en-US" dirty="0"/>
          </a:p>
        </p:txBody>
      </p:sp>
      <p:sp>
        <p:nvSpPr>
          <p:cNvPr id="18"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a:solidFill>
                  <a:srgbClr val="0079C1"/>
                </a:solidFill>
                <a:latin typeface="HelveticaNeueLT Com 55 Roman" pitchFamily="34" charset="0"/>
              </a:rPr>
              <a:t>Comparative</a:t>
            </a:r>
          </a:p>
        </p:txBody>
      </p:sp>
      <p:grpSp>
        <p:nvGrpSpPr>
          <p:cNvPr id="31" name="Group 30"/>
          <p:cNvGrpSpPr/>
          <p:nvPr/>
        </p:nvGrpSpPr>
        <p:grpSpPr>
          <a:xfrm>
            <a:off x="645331" y="1626507"/>
            <a:ext cx="6022364" cy="5053569"/>
            <a:chOff x="2950058" y="1626507"/>
            <a:chExt cx="6022364" cy="5053569"/>
          </a:xfrm>
        </p:grpSpPr>
        <p:pic>
          <p:nvPicPr>
            <p:cNvPr id="32" name="Picture 3" descr="C:\Users\james\Desktop\Pie_new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4019501" y="1786039"/>
              <a:ext cx="4353378" cy="4894037"/>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4038551" y="1711273"/>
              <a:ext cx="3845378" cy="3845378"/>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Chart 33"/>
            <p:cNvGraphicFramePr/>
            <p:nvPr>
              <p:extLst>
                <p:ext uri="{D42A27DB-BD31-4B8C-83A1-F6EECF244321}">
                  <p14:modId xmlns:p14="http://schemas.microsoft.com/office/powerpoint/2010/main" val="1910122396"/>
                </p:ext>
              </p:extLst>
            </p:nvPr>
          </p:nvGraphicFramePr>
          <p:xfrm>
            <a:off x="2950058" y="1626507"/>
            <a:ext cx="6022364" cy="4014910"/>
          </p:xfrm>
          <a:graphic>
            <a:graphicData uri="http://schemas.openxmlformats.org/drawingml/2006/chart">
              <c:chart xmlns:c="http://schemas.openxmlformats.org/drawingml/2006/chart" xmlns:r="http://schemas.openxmlformats.org/officeDocument/2006/relationships" r:id="rId3"/>
            </a:graphicData>
          </a:graphic>
        </p:graphicFrame>
      </p:grpSp>
      <p:sp>
        <p:nvSpPr>
          <p:cNvPr id="35" name="Freeform 11"/>
          <p:cNvSpPr>
            <a:spLocks/>
          </p:cNvSpPr>
          <p:nvPr/>
        </p:nvSpPr>
        <p:spPr bwMode="auto">
          <a:xfrm>
            <a:off x="4689294" y="2714137"/>
            <a:ext cx="1706563" cy="341313"/>
          </a:xfrm>
          <a:custGeom>
            <a:avLst/>
            <a:gdLst>
              <a:gd name="T0" fmla="*/ 455 w 455"/>
              <a:gd name="T1" fmla="*/ 91 h 91"/>
              <a:gd name="T2" fmla="*/ 455 w 455"/>
              <a:gd name="T3" fmla="*/ 40 h 91"/>
              <a:gd name="T4" fmla="*/ 415 w 455"/>
              <a:gd name="T5" fmla="*/ 0 h 91"/>
              <a:gd name="T6" fmla="*/ 0 w 455"/>
              <a:gd name="T7" fmla="*/ 0 h 91"/>
            </a:gdLst>
            <a:ahLst/>
            <a:cxnLst>
              <a:cxn ang="0">
                <a:pos x="T0" y="T1"/>
              </a:cxn>
              <a:cxn ang="0">
                <a:pos x="T2" y="T3"/>
              </a:cxn>
              <a:cxn ang="0">
                <a:pos x="T4" y="T5"/>
              </a:cxn>
              <a:cxn ang="0">
                <a:pos x="T6" y="T7"/>
              </a:cxn>
            </a:cxnLst>
            <a:rect l="0" t="0" r="r" b="b"/>
            <a:pathLst>
              <a:path w="455" h="91">
                <a:moveTo>
                  <a:pt x="455" y="91"/>
                </a:moveTo>
                <a:cubicBezTo>
                  <a:pt x="455" y="40"/>
                  <a:pt x="455" y="40"/>
                  <a:pt x="455" y="40"/>
                </a:cubicBezTo>
                <a:cubicBezTo>
                  <a:pt x="455" y="18"/>
                  <a:pt x="437" y="0"/>
                  <a:pt x="415"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36" name="Group 35"/>
          <p:cNvGrpSpPr/>
          <p:nvPr/>
        </p:nvGrpSpPr>
        <p:grpSpPr>
          <a:xfrm>
            <a:off x="6262263" y="3093254"/>
            <a:ext cx="1554080" cy="643071"/>
            <a:chOff x="8566990" y="3093254"/>
            <a:chExt cx="1207122" cy="643071"/>
          </a:xfrm>
        </p:grpSpPr>
        <p:sp>
          <p:nvSpPr>
            <p:cNvPr id="37" name="TextBox 36"/>
            <p:cNvSpPr txBox="1"/>
            <p:nvPr/>
          </p:nvSpPr>
          <p:spPr>
            <a:xfrm>
              <a:off x="8566990" y="3336215"/>
              <a:ext cx="1207122" cy="40011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1</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38" name="TextBox 37"/>
            <p:cNvSpPr txBox="1"/>
            <p:nvPr/>
          </p:nvSpPr>
          <p:spPr>
            <a:xfrm>
              <a:off x="8566991" y="3093254"/>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sp>
        <p:nvSpPr>
          <p:cNvPr id="68" name="Freeform 7"/>
          <p:cNvSpPr>
            <a:spLocks/>
          </p:cNvSpPr>
          <p:nvPr/>
        </p:nvSpPr>
        <p:spPr bwMode="auto">
          <a:xfrm flipH="1">
            <a:off x="3491014" y="1626142"/>
            <a:ext cx="2598738" cy="341313"/>
          </a:xfrm>
          <a:custGeom>
            <a:avLst/>
            <a:gdLst>
              <a:gd name="T0" fmla="*/ 693 w 693"/>
              <a:gd name="T1" fmla="*/ 91 h 91"/>
              <a:gd name="T2" fmla="*/ 693 w 693"/>
              <a:gd name="T3" fmla="*/ 40 h 91"/>
              <a:gd name="T4" fmla="*/ 653 w 693"/>
              <a:gd name="T5" fmla="*/ 0 h 91"/>
              <a:gd name="T6" fmla="*/ 0 w 693"/>
              <a:gd name="T7" fmla="*/ 0 h 91"/>
            </a:gdLst>
            <a:ahLst/>
            <a:cxnLst>
              <a:cxn ang="0">
                <a:pos x="T0" y="T1"/>
              </a:cxn>
              <a:cxn ang="0">
                <a:pos x="T2" y="T3"/>
              </a:cxn>
              <a:cxn ang="0">
                <a:pos x="T4" y="T5"/>
              </a:cxn>
              <a:cxn ang="0">
                <a:pos x="T6" y="T7"/>
              </a:cxn>
            </a:cxnLst>
            <a:rect l="0" t="0" r="r" b="b"/>
            <a:pathLst>
              <a:path w="693" h="91">
                <a:moveTo>
                  <a:pt x="693" y="91"/>
                </a:moveTo>
                <a:cubicBezTo>
                  <a:pt x="693" y="40"/>
                  <a:pt x="693" y="40"/>
                  <a:pt x="693" y="40"/>
                </a:cubicBezTo>
                <a:cubicBezTo>
                  <a:pt x="693" y="18"/>
                  <a:pt x="675" y="0"/>
                  <a:pt x="653" y="0"/>
                </a:cubicBezTo>
                <a:cubicBezTo>
                  <a:pt x="0" y="0"/>
                  <a:pt x="0" y="0"/>
                  <a:pt x="0" y="0"/>
                </a:cubicBezTo>
              </a:path>
            </a:pathLst>
          </a:custGeom>
          <a:noFill/>
          <a:ln w="25400" cap="rnd">
            <a:solidFill>
              <a:srgbClr val="00447C"/>
            </a:solidFill>
            <a:prstDash val="sysDot"/>
            <a:round/>
            <a:headEnd type="stealth" w="lg" len="lg"/>
            <a:tailEnd type="non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9" name="Group 68"/>
          <p:cNvGrpSpPr/>
          <p:nvPr/>
        </p:nvGrpSpPr>
        <p:grpSpPr>
          <a:xfrm>
            <a:off x="6062258" y="1443305"/>
            <a:ext cx="1754086" cy="608317"/>
            <a:chOff x="8366985" y="1443305"/>
            <a:chExt cx="1207122" cy="608317"/>
          </a:xfrm>
        </p:grpSpPr>
        <p:sp>
          <p:nvSpPr>
            <p:cNvPr id="70" name="TextBox 69"/>
            <p:cNvSpPr txBox="1"/>
            <p:nvPr/>
          </p:nvSpPr>
          <p:spPr>
            <a:xfrm>
              <a:off x="8366985" y="1686266"/>
              <a:ext cx="1207122" cy="365356"/>
            </a:xfrm>
            <a:prstGeom prst="rect">
              <a:avLst/>
            </a:prstGeom>
            <a:noFill/>
            <a:ln>
              <a:noFill/>
            </a:ln>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4</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71" name="TextBox 70"/>
            <p:cNvSpPr txBox="1"/>
            <p:nvPr/>
          </p:nvSpPr>
          <p:spPr>
            <a:xfrm>
              <a:off x="8366986" y="1443305"/>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grpSp>
        <p:nvGrpSpPr>
          <p:cNvPr id="72" name="Group 24"/>
          <p:cNvGrpSpPr>
            <a:grpSpLocks/>
          </p:cNvGrpSpPr>
          <p:nvPr/>
        </p:nvGrpSpPr>
        <p:grpSpPr bwMode="auto">
          <a:xfrm>
            <a:off x="6269038" y="4257760"/>
            <a:ext cx="2564554" cy="1728790"/>
            <a:chOff x="3673" y="128"/>
            <a:chExt cx="1811" cy="1089"/>
          </a:xfrm>
        </p:grpSpPr>
        <p:sp>
          <p:nvSpPr>
            <p:cNvPr id="73" name="Text Box 25"/>
            <p:cNvSpPr txBox="1">
              <a:spLocks noChangeArrowheads="1"/>
            </p:cNvSpPr>
            <p:nvPr/>
          </p:nvSpPr>
          <p:spPr bwMode="ltGray">
            <a:xfrm>
              <a:off x="3673" y="286"/>
              <a:ext cx="1811"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fontAlgn="base">
                <a:spcAft>
                  <a:spcPct val="0"/>
                </a:spcAft>
                <a:defRPr/>
              </a:pPr>
              <a:r>
                <a:rPr lang="en-US" sz="1000" b="1" kern="0" dirty="0">
                  <a:cs typeface="Arial" pitchFamily="34" charset="0"/>
                </a:rPr>
                <a:t>To maintain chart consistency (design and colors), copy and paste your Excel chart data into the chart.</a:t>
              </a:r>
            </a:p>
            <a:p>
              <a:pPr lvl="0" fontAlgn="base">
                <a:spcAft>
                  <a:spcPct val="0"/>
                </a:spcAft>
                <a:defRPr/>
              </a:pPr>
              <a:endParaRPr lang="en-US" sz="1000" b="1" kern="0" dirty="0">
                <a:cs typeface="Arial" pitchFamily="34" charset="0"/>
              </a:endParaRPr>
            </a:p>
            <a:p>
              <a:pPr lvl="0" fontAlgn="base">
                <a:spcAft>
                  <a:spcPct val="0"/>
                </a:spcAft>
                <a:defRPr/>
              </a:pPr>
              <a:r>
                <a:rPr lang="en-US" sz="1000" b="1" kern="0" dirty="0">
                  <a:cs typeface="Arial" pitchFamily="34" charset="0"/>
                </a:rPr>
                <a:t>Click twice to select chart, right-click, and select Edit Data from dialogue box.</a:t>
              </a:r>
            </a:p>
            <a:p>
              <a:pPr lvl="0" fontAlgn="base">
                <a:spcAft>
                  <a:spcPct val="0"/>
                </a:spcAft>
                <a:defRPr/>
              </a:pPr>
              <a:r>
                <a:rPr lang="en-US" sz="1000" b="1" kern="0" dirty="0">
                  <a:cs typeface="Arial" pitchFamily="34" charset="0"/>
                </a:rPr>
                <a:t>  </a:t>
              </a:r>
            </a:p>
            <a:p>
              <a:pPr lvl="0" fontAlgn="base">
                <a:spcAft>
                  <a:spcPct val="0"/>
                </a:spcAft>
                <a:defRPr/>
              </a:pPr>
              <a:r>
                <a:rPr lang="en-US" sz="1000" b="1" kern="0" dirty="0">
                  <a:cs typeface="Arial" pitchFamily="34" charset="0"/>
                </a:rPr>
                <a:t>These are custom labels. Copy and paste them to label and highlight important data.</a:t>
              </a:r>
              <a:endParaRPr lang="en-US" sz="1400" b="1" kern="0" dirty="0">
                <a:cs typeface="Arial" pitchFamily="34" charset="0"/>
              </a:endParaRPr>
            </a:p>
          </p:txBody>
        </p:sp>
        <p:grpSp>
          <p:nvGrpSpPr>
            <p:cNvPr id="74" name="Group 26"/>
            <p:cNvGrpSpPr>
              <a:grpSpLocks/>
            </p:cNvGrpSpPr>
            <p:nvPr/>
          </p:nvGrpSpPr>
          <p:grpSpPr bwMode="auto">
            <a:xfrm>
              <a:off x="3730" y="128"/>
              <a:ext cx="368" cy="155"/>
              <a:chOff x="3726" y="128"/>
              <a:chExt cx="368" cy="155"/>
            </a:xfrm>
          </p:grpSpPr>
          <p:sp>
            <p:nvSpPr>
              <p:cNvPr id="75"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76" name="Text Box 28"/>
              <p:cNvSpPr txBox="1">
                <a:spLocks noChangeArrowheads="1"/>
              </p:cNvSpPr>
              <p:nvPr/>
            </p:nvSpPr>
            <p:spPr bwMode="ltGray">
              <a:xfrm>
                <a:off x="3726" y="132"/>
                <a:ext cx="21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
        <p:nvSpPr>
          <p:cNvPr id="77" name="TextBox 76"/>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grpSp>
        <p:nvGrpSpPr>
          <p:cNvPr id="78" name="Group 77"/>
          <p:cNvGrpSpPr/>
          <p:nvPr/>
        </p:nvGrpSpPr>
        <p:grpSpPr>
          <a:xfrm>
            <a:off x="308963" y="3170156"/>
            <a:ext cx="1690563" cy="616781"/>
            <a:chOff x="684212" y="1314534"/>
            <a:chExt cx="2752015" cy="616781"/>
          </a:xfrm>
        </p:grpSpPr>
        <p:sp>
          <p:nvSpPr>
            <p:cNvPr id="79" name="TextBox 78"/>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15%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80" name="TextBox 79"/>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3</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81" name="Freeform 9"/>
          <p:cNvSpPr>
            <a:spLocks/>
          </p:cNvSpPr>
          <p:nvPr/>
        </p:nvSpPr>
        <p:spPr bwMode="auto">
          <a:xfrm flipH="1">
            <a:off x="719770" y="2800628"/>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82" name="Group 81"/>
          <p:cNvGrpSpPr/>
          <p:nvPr/>
        </p:nvGrpSpPr>
        <p:grpSpPr>
          <a:xfrm>
            <a:off x="308963" y="4842394"/>
            <a:ext cx="1690563" cy="616781"/>
            <a:chOff x="684212" y="1314534"/>
            <a:chExt cx="2752015" cy="616781"/>
          </a:xfrm>
        </p:grpSpPr>
        <p:sp>
          <p:nvSpPr>
            <p:cNvPr id="83" name="TextBox 82"/>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25%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84" name="TextBox 83"/>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2</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85" name="Freeform 9"/>
          <p:cNvSpPr>
            <a:spLocks/>
          </p:cNvSpPr>
          <p:nvPr/>
        </p:nvSpPr>
        <p:spPr bwMode="auto">
          <a:xfrm flipH="1">
            <a:off x="719770" y="4472866"/>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chemeClr val="tx2">
                <a:lumMod val="75000"/>
              </a:schemeClr>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6262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3" y="2630717"/>
            <a:ext cx="8474675" cy="1502966"/>
            <a:chOff x="446100" y="2630717"/>
            <a:chExt cx="11296624" cy="1502966"/>
          </a:xfrm>
        </p:grpSpPr>
        <p:sp>
          <p:nvSpPr>
            <p:cNvPr id="7" name="TextBox 6"/>
            <p:cNvSpPr txBox="1"/>
            <p:nvPr/>
          </p:nvSpPr>
          <p:spPr>
            <a:xfrm>
              <a:off x="533400" y="2630717"/>
              <a:ext cx="11122024" cy="1031051"/>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dirty="0">
                  <a:solidFill>
                    <a:schemeClr val="bg1"/>
                  </a:solidFill>
                  <a:effectLst/>
                </a:rPr>
                <a:t>General Guidelines</a:t>
              </a: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THE BASICS</a:t>
              </a:r>
            </a:p>
          </p:txBody>
        </p:sp>
      </p:grpSp>
    </p:spTree>
    <p:extLst>
      <p:ext uri="{BB962C8B-B14F-4D97-AF65-F5344CB8AC3E}">
        <p14:creationId xmlns:p14="http://schemas.microsoft.com/office/powerpoint/2010/main" val="17689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Doughnut chart</a:t>
            </a:r>
          </a:p>
        </p:txBody>
      </p:sp>
      <p:sp>
        <p:nvSpPr>
          <p:cNvPr id="18"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HelveticaNeueLT Com 55 Roman" pitchFamily="34" charset="0"/>
              </a:rPr>
              <a:t>Monochromatic</a:t>
            </a:r>
            <a:endParaRPr lang="en-US" sz="2400" dirty="0">
              <a:solidFill>
                <a:srgbClr val="0079C1"/>
              </a:solidFill>
              <a:latin typeface="HelveticaNeueLT Com 55 Roman" pitchFamily="34" charset="0"/>
            </a:endParaRPr>
          </a:p>
        </p:txBody>
      </p:sp>
      <p:grpSp>
        <p:nvGrpSpPr>
          <p:cNvPr id="34" name="Group 33"/>
          <p:cNvGrpSpPr/>
          <p:nvPr/>
        </p:nvGrpSpPr>
        <p:grpSpPr>
          <a:xfrm>
            <a:off x="649305" y="1626507"/>
            <a:ext cx="6022364" cy="5053569"/>
            <a:chOff x="2950058" y="1626507"/>
            <a:chExt cx="6022364" cy="5053569"/>
          </a:xfrm>
        </p:grpSpPr>
        <p:pic>
          <p:nvPicPr>
            <p:cNvPr id="35" name="Picture 3" descr="C:\Users\james\Desktop\Pie_new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4019501" y="1786039"/>
              <a:ext cx="4353378" cy="4894037"/>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a:xfrm>
              <a:off x="4038551" y="1711273"/>
              <a:ext cx="3845378" cy="3845378"/>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0" name="Chart 39"/>
            <p:cNvGraphicFramePr/>
            <p:nvPr>
              <p:extLst>
                <p:ext uri="{D42A27DB-BD31-4B8C-83A1-F6EECF244321}">
                  <p14:modId xmlns:p14="http://schemas.microsoft.com/office/powerpoint/2010/main" val="841022451"/>
                </p:ext>
              </p:extLst>
            </p:nvPr>
          </p:nvGraphicFramePr>
          <p:xfrm>
            <a:off x="2950058" y="1626507"/>
            <a:ext cx="6022364" cy="4014910"/>
          </p:xfrm>
          <a:graphic>
            <a:graphicData uri="http://schemas.openxmlformats.org/drawingml/2006/chart">
              <c:chart xmlns:c="http://schemas.openxmlformats.org/drawingml/2006/chart" xmlns:r="http://schemas.openxmlformats.org/officeDocument/2006/relationships" r:id="rId3"/>
            </a:graphicData>
          </a:graphic>
        </p:graphicFrame>
        <p:sp>
          <p:nvSpPr>
            <p:cNvPr id="41" name="Oval 40"/>
            <p:cNvSpPr/>
            <p:nvPr/>
          </p:nvSpPr>
          <p:spPr>
            <a:xfrm>
              <a:off x="5054135" y="2726857"/>
              <a:ext cx="1814209" cy="1814209"/>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5096784" y="2769507"/>
              <a:ext cx="1728912" cy="1728910"/>
            </a:xfrm>
            <a:prstGeom prst="ellipse">
              <a:avLst/>
            </a:prstGeom>
            <a:gradFill flip="none" rotWithShape="1">
              <a:gsLst>
                <a:gs pos="76000">
                  <a:schemeClr val="tx1">
                    <a:alpha val="41000"/>
                  </a:schemeClr>
                </a:gs>
                <a:gs pos="65000">
                  <a:srgbClr val="E4E6E5">
                    <a:alpha val="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Freeform 11"/>
          <p:cNvSpPr>
            <a:spLocks/>
          </p:cNvSpPr>
          <p:nvPr/>
        </p:nvSpPr>
        <p:spPr bwMode="auto">
          <a:xfrm>
            <a:off x="4693268" y="2714137"/>
            <a:ext cx="1706563" cy="341313"/>
          </a:xfrm>
          <a:custGeom>
            <a:avLst/>
            <a:gdLst>
              <a:gd name="T0" fmla="*/ 455 w 455"/>
              <a:gd name="T1" fmla="*/ 91 h 91"/>
              <a:gd name="T2" fmla="*/ 455 w 455"/>
              <a:gd name="T3" fmla="*/ 40 h 91"/>
              <a:gd name="T4" fmla="*/ 415 w 455"/>
              <a:gd name="T5" fmla="*/ 0 h 91"/>
              <a:gd name="T6" fmla="*/ 0 w 455"/>
              <a:gd name="T7" fmla="*/ 0 h 91"/>
            </a:gdLst>
            <a:ahLst/>
            <a:cxnLst>
              <a:cxn ang="0">
                <a:pos x="T0" y="T1"/>
              </a:cxn>
              <a:cxn ang="0">
                <a:pos x="T2" y="T3"/>
              </a:cxn>
              <a:cxn ang="0">
                <a:pos x="T4" y="T5"/>
              </a:cxn>
              <a:cxn ang="0">
                <a:pos x="T6" y="T7"/>
              </a:cxn>
            </a:cxnLst>
            <a:rect l="0" t="0" r="r" b="b"/>
            <a:pathLst>
              <a:path w="455" h="91">
                <a:moveTo>
                  <a:pt x="455" y="91"/>
                </a:moveTo>
                <a:cubicBezTo>
                  <a:pt x="455" y="40"/>
                  <a:pt x="455" y="40"/>
                  <a:pt x="455" y="40"/>
                </a:cubicBezTo>
                <a:cubicBezTo>
                  <a:pt x="455" y="18"/>
                  <a:pt x="437" y="0"/>
                  <a:pt x="415"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59"/>
          <p:cNvGrpSpPr/>
          <p:nvPr/>
        </p:nvGrpSpPr>
        <p:grpSpPr>
          <a:xfrm>
            <a:off x="6266237" y="3093254"/>
            <a:ext cx="1554080" cy="643071"/>
            <a:chOff x="8566990" y="3093254"/>
            <a:chExt cx="1207122" cy="643071"/>
          </a:xfrm>
        </p:grpSpPr>
        <p:sp>
          <p:nvSpPr>
            <p:cNvPr id="61" name="TextBox 60"/>
            <p:cNvSpPr txBox="1"/>
            <p:nvPr/>
          </p:nvSpPr>
          <p:spPr>
            <a:xfrm>
              <a:off x="8566990" y="3336215"/>
              <a:ext cx="1207122" cy="40011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1</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62" name="TextBox 61"/>
            <p:cNvSpPr txBox="1"/>
            <p:nvPr/>
          </p:nvSpPr>
          <p:spPr>
            <a:xfrm>
              <a:off x="8566991" y="3093254"/>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sp>
        <p:nvSpPr>
          <p:cNvPr id="71" name="Freeform 7"/>
          <p:cNvSpPr>
            <a:spLocks/>
          </p:cNvSpPr>
          <p:nvPr/>
        </p:nvSpPr>
        <p:spPr bwMode="auto">
          <a:xfrm flipH="1">
            <a:off x="3494988" y="1626142"/>
            <a:ext cx="2598738" cy="341313"/>
          </a:xfrm>
          <a:custGeom>
            <a:avLst/>
            <a:gdLst>
              <a:gd name="T0" fmla="*/ 693 w 693"/>
              <a:gd name="T1" fmla="*/ 91 h 91"/>
              <a:gd name="T2" fmla="*/ 693 w 693"/>
              <a:gd name="T3" fmla="*/ 40 h 91"/>
              <a:gd name="T4" fmla="*/ 653 w 693"/>
              <a:gd name="T5" fmla="*/ 0 h 91"/>
              <a:gd name="T6" fmla="*/ 0 w 693"/>
              <a:gd name="T7" fmla="*/ 0 h 91"/>
            </a:gdLst>
            <a:ahLst/>
            <a:cxnLst>
              <a:cxn ang="0">
                <a:pos x="T0" y="T1"/>
              </a:cxn>
              <a:cxn ang="0">
                <a:pos x="T2" y="T3"/>
              </a:cxn>
              <a:cxn ang="0">
                <a:pos x="T4" y="T5"/>
              </a:cxn>
              <a:cxn ang="0">
                <a:pos x="T6" y="T7"/>
              </a:cxn>
            </a:cxnLst>
            <a:rect l="0" t="0" r="r" b="b"/>
            <a:pathLst>
              <a:path w="693" h="91">
                <a:moveTo>
                  <a:pt x="693" y="91"/>
                </a:moveTo>
                <a:cubicBezTo>
                  <a:pt x="693" y="40"/>
                  <a:pt x="693" y="40"/>
                  <a:pt x="693" y="40"/>
                </a:cubicBezTo>
                <a:cubicBezTo>
                  <a:pt x="693" y="18"/>
                  <a:pt x="675" y="0"/>
                  <a:pt x="653" y="0"/>
                </a:cubicBezTo>
                <a:cubicBezTo>
                  <a:pt x="0" y="0"/>
                  <a:pt x="0" y="0"/>
                  <a:pt x="0" y="0"/>
                </a:cubicBezTo>
              </a:path>
            </a:pathLst>
          </a:custGeom>
          <a:noFill/>
          <a:ln w="25400" cap="rnd">
            <a:solidFill>
              <a:srgbClr val="00447C"/>
            </a:solidFill>
            <a:prstDash val="sysDot"/>
            <a:round/>
            <a:headEnd type="stealth" w="lg" len="lg"/>
            <a:tailEnd type="non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2" name="Group 71"/>
          <p:cNvGrpSpPr/>
          <p:nvPr/>
        </p:nvGrpSpPr>
        <p:grpSpPr>
          <a:xfrm>
            <a:off x="6066232" y="1443305"/>
            <a:ext cx="1754086" cy="608317"/>
            <a:chOff x="8366985" y="1443305"/>
            <a:chExt cx="1207122" cy="608317"/>
          </a:xfrm>
        </p:grpSpPr>
        <p:sp>
          <p:nvSpPr>
            <p:cNvPr id="73" name="TextBox 72"/>
            <p:cNvSpPr txBox="1"/>
            <p:nvPr/>
          </p:nvSpPr>
          <p:spPr>
            <a:xfrm>
              <a:off x="8366985" y="1686266"/>
              <a:ext cx="1207122" cy="365356"/>
            </a:xfrm>
            <a:prstGeom prst="rect">
              <a:avLst/>
            </a:prstGeom>
            <a:noFill/>
            <a:ln>
              <a:noFill/>
            </a:ln>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4</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74" name="TextBox 73"/>
            <p:cNvSpPr txBox="1"/>
            <p:nvPr/>
          </p:nvSpPr>
          <p:spPr>
            <a:xfrm>
              <a:off x="8366986" y="1443305"/>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grpSp>
        <p:nvGrpSpPr>
          <p:cNvPr id="75" name="Group 24"/>
          <p:cNvGrpSpPr>
            <a:grpSpLocks/>
          </p:cNvGrpSpPr>
          <p:nvPr/>
        </p:nvGrpSpPr>
        <p:grpSpPr bwMode="auto">
          <a:xfrm>
            <a:off x="6273012" y="4257760"/>
            <a:ext cx="2414587" cy="2035178"/>
            <a:chOff x="3673" y="128"/>
            <a:chExt cx="1521" cy="1282"/>
          </a:xfrm>
        </p:grpSpPr>
        <p:sp>
          <p:nvSpPr>
            <p:cNvPr id="76" name="Text Box 25"/>
            <p:cNvSpPr txBox="1">
              <a:spLocks noChangeArrowheads="1"/>
            </p:cNvSpPr>
            <p:nvPr/>
          </p:nvSpPr>
          <p:spPr bwMode="ltGray">
            <a:xfrm>
              <a:off x="3673" y="286"/>
              <a:ext cx="1521" cy="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fontAlgn="base">
                <a:spcAft>
                  <a:spcPct val="0"/>
                </a:spcAft>
                <a:defRPr/>
              </a:pPr>
              <a:r>
                <a:rPr lang="en-US" sz="1000" b="1" kern="0" dirty="0">
                  <a:cs typeface="Arial" pitchFamily="34" charset="0"/>
                </a:rPr>
                <a:t>To maintain chart consistency (design and colors), copy and paste your Excel chart data into the chart.</a:t>
              </a:r>
            </a:p>
            <a:p>
              <a:pPr lvl="0" fontAlgn="base">
                <a:spcAft>
                  <a:spcPct val="0"/>
                </a:spcAft>
                <a:defRPr/>
              </a:pPr>
              <a:endParaRPr lang="en-US" sz="1000" b="1" kern="0" dirty="0">
                <a:cs typeface="Arial" pitchFamily="34" charset="0"/>
              </a:endParaRPr>
            </a:p>
            <a:p>
              <a:pPr lvl="0" fontAlgn="base">
                <a:spcAft>
                  <a:spcPct val="0"/>
                </a:spcAft>
                <a:defRPr/>
              </a:pPr>
              <a:r>
                <a:rPr lang="en-US" sz="1000" b="1" kern="0" dirty="0">
                  <a:cs typeface="Arial" pitchFamily="34" charset="0"/>
                </a:rPr>
                <a:t>Click twice to select chart, right-click, and select Edit Data from dialogue box.</a:t>
              </a:r>
            </a:p>
            <a:p>
              <a:pPr lvl="0" fontAlgn="base">
                <a:spcAft>
                  <a:spcPct val="0"/>
                </a:spcAft>
                <a:defRPr/>
              </a:pPr>
              <a:r>
                <a:rPr lang="en-US" sz="1000" b="1" kern="0" dirty="0">
                  <a:cs typeface="Arial" pitchFamily="34" charset="0"/>
                </a:rPr>
                <a:t>  </a:t>
              </a:r>
            </a:p>
            <a:p>
              <a:pPr lvl="0" fontAlgn="base">
                <a:spcAft>
                  <a:spcPct val="0"/>
                </a:spcAft>
                <a:defRPr/>
              </a:pPr>
              <a:r>
                <a:rPr lang="en-US" sz="1000" b="1" kern="0" dirty="0">
                  <a:cs typeface="Arial" pitchFamily="34" charset="0"/>
                </a:rPr>
                <a:t>These are custom labels. Copy and paste them to label and highlight important data.</a:t>
              </a:r>
              <a:endParaRPr lang="en-US" sz="1400" b="1" kern="0" dirty="0">
                <a:cs typeface="Arial" pitchFamily="34" charset="0"/>
              </a:endParaRPr>
            </a:p>
          </p:txBody>
        </p:sp>
        <p:grpSp>
          <p:nvGrpSpPr>
            <p:cNvPr id="77" name="Group 26"/>
            <p:cNvGrpSpPr>
              <a:grpSpLocks/>
            </p:cNvGrpSpPr>
            <p:nvPr/>
          </p:nvGrpSpPr>
          <p:grpSpPr bwMode="auto">
            <a:xfrm>
              <a:off x="3730" y="128"/>
              <a:ext cx="368" cy="155"/>
              <a:chOff x="3726" y="128"/>
              <a:chExt cx="368" cy="155"/>
            </a:xfrm>
          </p:grpSpPr>
          <p:sp>
            <p:nvSpPr>
              <p:cNvPr id="78"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79" name="Text Box 28"/>
              <p:cNvSpPr txBox="1">
                <a:spLocks noChangeArrowheads="1"/>
              </p:cNvSpPr>
              <p:nvPr/>
            </p:nvSpPr>
            <p:spPr bwMode="ltGray">
              <a:xfrm>
                <a:off x="3726" y="132"/>
                <a:ext cx="21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
        <p:nvSpPr>
          <p:cNvPr id="80" name="TextBox 79"/>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grpSp>
        <p:nvGrpSpPr>
          <p:cNvPr id="81" name="Group 80"/>
          <p:cNvGrpSpPr/>
          <p:nvPr/>
        </p:nvGrpSpPr>
        <p:grpSpPr>
          <a:xfrm>
            <a:off x="308963" y="3170156"/>
            <a:ext cx="1690563" cy="616781"/>
            <a:chOff x="684212" y="1314534"/>
            <a:chExt cx="2752015" cy="616781"/>
          </a:xfrm>
        </p:grpSpPr>
        <p:sp>
          <p:nvSpPr>
            <p:cNvPr id="82" name="TextBox 81"/>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15%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83" name="TextBox 82"/>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3</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84" name="Freeform 9"/>
          <p:cNvSpPr>
            <a:spLocks/>
          </p:cNvSpPr>
          <p:nvPr/>
        </p:nvSpPr>
        <p:spPr bwMode="auto">
          <a:xfrm flipH="1">
            <a:off x="719770" y="2800628"/>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85" name="Group 84"/>
          <p:cNvGrpSpPr/>
          <p:nvPr/>
        </p:nvGrpSpPr>
        <p:grpSpPr>
          <a:xfrm>
            <a:off x="308963" y="4842394"/>
            <a:ext cx="1690563" cy="616781"/>
            <a:chOff x="684212" y="1314534"/>
            <a:chExt cx="2752015" cy="616781"/>
          </a:xfrm>
        </p:grpSpPr>
        <p:sp>
          <p:nvSpPr>
            <p:cNvPr id="86" name="TextBox 85"/>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25%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87" name="TextBox 86"/>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2</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88" name="Freeform 9"/>
          <p:cNvSpPr>
            <a:spLocks/>
          </p:cNvSpPr>
          <p:nvPr/>
        </p:nvSpPr>
        <p:spPr bwMode="auto">
          <a:xfrm flipH="1">
            <a:off x="719770" y="4472866"/>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chemeClr val="tx2">
                <a:lumMod val="75000"/>
              </a:schemeClr>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5021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Doughnut chart</a:t>
            </a:r>
            <a:endParaRPr lang="en-US" dirty="0"/>
          </a:p>
        </p:txBody>
      </p:sp>
      <p:sp>
        <p:nvSpPr>
          <p:cNvPr id="18"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HelveticaNeueLT Com 55 Roman" pitchFamily="34" charset="0"/>
              </a:rPr>
              <a:t>Comparative</a:t>
            </a:r>
            <a:endParaRPr lang="en-US" sz="2400" dirty="0">
              <a:solidFill>
                <a:srgbClr val="0079C1"/>
              </a:solidFill>
              <a:latin typeface="HelveticaNeueLT Com 55 Roman" pitchFamily="34" charset="0"/>
            </a:endParaRPr>
          </a:p>
        </p:txBody>
      </p:sp>
      <p:grpSp>
        <p:nvGrpSpPr>
          <p:cNvPr id="34" name="Group 33"/>
          <p:cNvGrpSpPr/>
          <p:nvPr/>
        </p:nvGrpSpPr>
        <p:grpSpPr>
          <a:xfrm>
            <a:off x="630670" y="1626507"/>
            <a:ext cx="6022364" cy="5053569"/>
            <a:chOff x="2950058" y="1626507"/>
            <a:chExt cx="6022364" cy="5053569"/>
          </a:xfrm>
        </p:grpSpPr>
        <p:pic>
          <p:nvPicPr>
            <p:cNvPr id="35" name="Picture 3" descr="C:\Users\james\Desktop\Pie_new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4019501" y="1786039"/>
              <a:ext cx="4353378" cy="4894037"/>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4038551" y="1711273"/>
              <a:ext cx="3845378" cy="3845378"/>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2950058" y="1626507"/>
              <a:ext cx="6022364" cy="4014910"/>
              <a:chOff x="2950058" y="1626507"/>
              <a:chExt cx="6022364" cy="4014910"/>
            </a:xfrm>
          </p:grpSpPr>
          <p:graphicFrame>
            <p:nvGraphicFramePr>
              <p:cNvPr id="40" name="Chart 39"/>
              <p:cNvGraphicFramePr/>
              <p:nvPr>
                <p:extLst>
                  <p:ext uri="{D42A27DB-BD31-4B8C-83A1-F6EECF244321}">
                    <p14:modId xmlns:p14="http://schemas.microsoft.com/office/powerpoint/2010/main" val="2110683084"/>
                  </p:ext>
                </p:extLst>
              </p:nvPr>
            </p:nvGraphicFramePr>
            <p:xfrm>
              <a:off x="2950058" y="1626507"/>
              <a:ext cx="6022364" cy="4014910"/>
            </p:xfrm>
            <a:graphic>
              <a:graphicData uri="http://schemas.openxmlformats.org/drawingml/2006/chart">
                <c:chart xmlns:c="http://schemas.openxmlformats.org/drawingml/2006/chart" xmlns:r="http://schemas.openxmlformats.org/officeDocument/2006/relationships" r:id="rId3"/>
              </a:graphicData>
            </a:graphic>
          </p:graphicFrame>
          <p:grpSp>
            <p:nvGrpSpPr>
              <p:cNvPr id="41" name="Group 40"/>
              <p:cNvGrpSpPr/>
              <p:nvPr/>
            </p:nvGrpSpPr>
            <p:grpSpPr>
              <a:xfrm>
                <a:off x="5054135" y="2726857"/>
                <a:ext cx="1814209" cy="1814209"/>
                <a:chOff x="5054135" y="2726857"/>
                <a:chExt cx="1814209" cy="1814209"/>
              </a:xfrm>
            </p:grpSpPr>
            <p:sp>
              <p:nvSpPr>
                <p:cNvPr id="42" name="Oval 41"/>
                <p:cNvSpPr/>
                <p:nvPr/>
              </p:nvSpPr>
              <p:spPr>
                <a:xfrm>
                  <a:off x="5054135" y="2726857"/>
                  <a:ext cx="1814209" cy="1814209"/>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5096784" y="2769507"/>
                  <a:ext cx="1728912" cy="1728910"/>
                </a:xfrm>
                <a:prstGeom prst="ellipse">
                  <a:avLst/>
                </a:prstGeom>
                <a:gradFill flip="none" rotWithShape="1">
                  <a:gsLst>
                    <a:gs pos="76000">
                      <a:schemeClr val="tx1">
                        <a:alpha val="41000"/>
                      </a:schemeClr>
                    </a:gs>
                    <a:gs pos="65000">
                      <a:srgbClr val="E4E6E5">
                        <a:alpha val="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62" name="Freeform 11"/>
          <p:cNvSpPr>
            <a:spLocks/>
          </p:cNvSpPr>
          <p:nvPr/>
        </p:nvSpPr>
        <p:spPr bwMode="auto">
          <a:xfrm>
            <a:off x="4674633" y="2714137"/>
            <a:ext cx="1706563" cy="341313"/>
          </a:xfrm>
          <a:custGeom>
            <a:avLst/>
            <a:gdLst>
              <a:gd name="T0" fmla="*/ 455 w 455"/>
              <a:gd name="T1" fmla="*/ 91 h 91"/>
              <a:gd name="T2" fmla="*/ 455 w 455"/>
              <a:gd name="T3" fmla="*/ 40 h 91"/>
              <a:gd name="T4" fmla="*/ 415 w 455"/>
              <a:gd name="T5" fmla="*/ 0 h 91"/>
              <a:gd name="T6" fmla="*/ 0 w 455"/>
              <a:gd name="T7" fmla="*/ 0 h 91"/>
            </a:gdLst>
            <a:ahLst/>
            <a:cxnLst>
              <a:cxn ang="0">
                <a:pos x="T0" y="T1"/>
              </a:cxn>
              <a:cxn ang="0">
                <a:pos x="T2" y="T3"/>
              </a:cxn>
              <a:cxn ang="0">
                <a:pos x="T4" y="T5"/>
              </a:cxn>
              <a:cxn ang="0">
                <a:pos x="T6" y="T7"/>
              </a:cxn>
            </a:cxnLst>
            <a:rect l="0" t="0" r="r" b="b"/>
            <a:pathLst>
              <a:path w="455" h="91">
                <a:moveTo>
                  <a:pt x="455" y="91"/>
                </a:moveTo>
                <a:cubicBezTo>
                  <a:pt x="455" y="40"/>
                  <a:pt x="455" y="40"/>
                  <a:pt x="455" y="40"/>
                </a:cubicBezTo>
                <a:cubicBezTo>
                  <a:pt x="455" y="18"/>
                  <a:pt x="437" y="0"/>
                  <a:pt x="415"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3" name="Group 62"/>
          <p:cNvGrpSpPr/>
          <p:nvPr/>
        </p:nvGrpSpPr>
        <p:grpSpPr>
          <a:xfrm>
            <a:off x="6247602" y="3093254"/>
            <a:ext cx="1554080" cy="643071"/>
            <a:chOff x="8566990" y="3093254"/>
            <a:chExt cx="1207122" cy="643071"/>
          </a:xfrm>
        </p:grpSpPr>
        <p:sp>
          <p:nvSpPr>
            <p:cNvPr id="64" name="TextBox 63"/>
            <p:cNvSpPr txBox="1"/>
            <p:nvPr/>
          </p:nvSpPr>
          <p:spPr>
            <a:xfrm>
              <a:off x="8566990" y="3336215"/>
              <a:ext cx="1207122" cy="40011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1</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65" name="TextBox 64"/>
            <p:cNvSpPr txBox="1"/>
            <p:nvPr/>
          </p:nvSpPr>
          <p:spPr>
            <a:xfrm>
              <a:off x="8566991" y="3093254"/>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sp>
        <p:nvSpPr>
          <p:cNvPr id="74" name="Freeform 7"/>
          <p:cNvSpPr>
            <a:spLocks/>
          </p:cNvSpPr>
          <p:nvPr/>
        </p:nvSpPr>
        <p:spPr bwMode="auto">
          <a:xfrm flipH="1">
            <a:off x="3476353" y="1626142"/>
            <a:ext cx="2598738" cy="341313"/>
          </a:xfrm>
          <a:custGeom>
            <a:avLst/>
            <a:gdLst>
              <a:gd name="T0" fmla="*/ 693 w 693"/>
              <a:gd name="T1" fmla="*/ 91 h 91"/>
              <a:gd name="T2" fmla="*/ 693 w 693"/>
              <a:gd name="T3" fmla="*/ 40 h 91"/>
              <a:gd name="T4" fmla="*/ 653 w 693"/>
              <a:gd name="T5" fmla="*/ 0 h 91"/>
              <a:gd name="T6" fmla="*/ 0 w 693"/>
              <a:gd name="T7" fmla="*/ 0 h 91"/>
            </a:gdLst>
            <a:ahLst/>
            <a:cxnLst>
              <a:cxn ang="0">
                <a:pos x="T0" y="T1"/>
              </a:cxn>
              <a:cxn ang="0">
                <a:pos x="T2" y="T3"/>
              </a:cxn>
              <a:cxn ang="0">
                <a:pos x="T4" y="T5"/>
              </a:cxn>
              <a:cxn ang="0">
                <a:pos x="T6" y="T7"/>
              </a:cxn>
            </a:cxnLst>
            <a:rect l="0" t="0" r="r" b="b"/>
            <a:pathLst>
              <a:path w="693" h="91">
                <a:moveTo>
                  <a:pt x="693" y="91"/>
                </a:moveTo>
                <a:cubicBezTo>
                  <a:pt x="693" y="40"/>
                  <a:pt x="693" y="40"/>
                  <a:pt x="693" y="40"/>
                </a:cubicBezTo>
                <a:cubicBezTo>
                  <a:pt x="693" y="18"/>
                  <a:pt x="675" y="0"/>
                  <a:pt x="653" y="0"/>
                </a:cubicBezTo>
                <a:cubicBezTo>
                  <a:pt x="0" y="0"/>
                  <a:pt x="0" y="0"/>
                  <a:pt x="0" y="0"/>
                </a:cubicBezTo>
              </a:path>
            </a:pathLst>
          </a:custGeom>
          <a:noFill/>
          <a:ln w="25400" cap="rnd">
            <a:solidFill>
              <a:srgbClr val="00447C"/>
            </a:solidFill>
            <a:prstDash val="sysDot"/>
            <a:round/>
            <a:headEnd type="stealth" w="lg" len="lg"/>
            <a:tailEnd type="none"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5" name="Group 74"/>
          <p:cNvGrpSpPr/>
          <p:nvPr/>
        </p:nvGrpSpPr>
        <p:grpSpPr>
          <a:xfrm>
            <a:off x="6047597" y="1443305"/>
            <a:ext cx="1754086" cy="608317"/>
            <a:chOff x="8366985" y="1443305"/>
            <a:chExt cx="1207122" cy="608317"/>
          </a:xfrm>
        </p:grpSpPr>
        <p:sp>
          <p:nvSpPr>
            <p:cNvPr id="76" name="TextBox 75"/>
            <p:cNvSpPr txBox="1"/>
            <p:nvPr/>
          </p:nvSpPr>
          <p:spPr>
            <a:xfrm>
              <a:off x="8366985" y="1686266"/>
              <a:ext cx="1207122" cy="365356"/>
            </a:xfrm>
            <a:prstGeom prst="rect">
              <a:avLst/>
            </a:prstGeom>
            <a:noFill/>
            <a:ln>
              <a:noFill/>
            </a:ln>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4</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77" name="TextBox 76"/>
            <p:cNvSpPr txBox="1"/>
            <p:nvPr/>
          </p:nvSpPr>
          <p:spPr>
            <a:xfrm>
              <a:off x="8366986" y="1443305"/>
              <a:ext cx="1031182"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grpSp>
      <p:grpSp>
        <p:nvGrpSpPr>
          <p:cNvPr id="78" name="Group 24"/>
          <p:cNvGrpSpPr>
            <a:grpSpLocks/>
          </p:cNvGrpSpPr>
          <p:nvPr/>
        </p:nvGrpSpPr>
        <p:grpSpPr bwMode="auto">
          <a:xfrm>
            <a:off x="6254377" y="4257760"/>
            <a:ext cx="2433637" cy="2035178"/>
            <a:chOff x="3673" y="128"/>
            <a:chExt cx="1533" cy="1282"/>
          </a:xfrm>
        </p:grpSpPr>
        <p:sp>
          <p:nvSpPr>
            <p:cNvPr id="79" name="Text Box 25"/>
            <p:cNvSpPr txBox="1">
              <a:spLocks noChangeArrowheads="1"/>
            </p:cNvSpPr>
            <p:nvPr/>
          </p:nvSpPr>
          <p:spPr bwMode="ltGray">
            <a:xfrm>
              <a:off x="3673" y="286"/>
              <a:ext cx="1533" cy="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fontAlgn="base">
                <a:spcAft>
                  <a:spcPct val="0"/>
                </a:spcAft>
                <a:defRPr/>
              </a:pPr>
              <a:r>
                <a:rPr lang="en-US" sz="1000" b="1" kern="0" dirty="0">
                  <a:cs typeface="Arial" pitchFamily="34" charset="0"/>
                </a:rPr>
                <a:t>To maintain chart consistency (design and colors), copy and paste your Excel chart data into the chart.</a:t>
              </a:r>
            </a:p>
            <a:p>
              <a:pPr lvl="0" fontAlgn="base">
                <a:spcAft>
                  <a:spcPct val="0"/>
                </a:spcAft>
                <a:defRPr/>
              </a:pPr>
              <a:endParaRPr lang="en-US" sz="1000" b="1" kern="0" dirty="0">
                <a:cs typeface="Arial" pitchFamily="34" charset="0"/>
              </a:endParaRPr>
            </a:p>
            <a:p>
              <a:pPr lvl="0" fontAlgn="base">
                <a:spcAft>
                  <a:spcPct val="0"/>
                </a:spcAft>
                <a:defRPr/>
              </a:pPr>
              <a:r>
                <a:rPr lang="en-US" sz="1000" b="1" kern="0" dirty="0">
                  <a:cs typeface="Arial" pitchFamily="34" charset="0"/>
                </a:rPr>
                <a:t>Click twice to select chart, right-click, and select Edit Data from dialogue box.</a:t>
              </a:r>
            </a:p>
            <a:p>
              <a:pPr lvl="0" fontAlgn="base">
                <a:spcAft>
                  <a:spcPct val="0"/>
                </a:spcAft>
                <a:defRPr/>
              </a:pPr>
              <a:r>
                <a:rPr lang="en-US" sz="1000" b="1" kern="0" dirty="0">
                  <a:cs typeface="Arial" pitchFamily="34" charset="0"/>
                </a:rPr>
                <a:t>  </a:t>
              </a:r>
            </a:p>
            <a:p>
              <a:pPr lvl="0" fontAlgn="base">
                <a:spcAft>
                  <a:spcPct val="0"/>
                </a:spcAft>
                <a:defRPr/>
              </a:pPr>
              <a:r>
                <a:rPr lang="en-US" sz="1000" b="1" kern="0" dirty="0">
                  <a:cs typeface="Arial" pitchFamily="34" charset="0"/>
                </a:rPr>
                <a:t>These are custom labels. Copy and paste them to label and highlight important data.</a:t>
              </a:r>
              <a:endParaRPr lang="en-US" sz="1400" b="1" kern="0" dirty="0">
                <a:cs typeface="Arial" pitchFamily="34" charset="0"/>
              </a:endParaRPr>
            </a:p>
          </p:txBody>
        </p:sp>
        <p:grpSp>
          <p:nvGrpSpPr>
            <p:cNvPr id="80" name="Group 26"/>
            <p:cNvGrpSpPr>
              <a:grpSpLocks/>
            </p:cNvGrpSpPr>
            <p:nvPr/>
          </p:nvGrpSpPr>
          <p:grpSpPr bwMode="auto">
            <a:xfrm>
              <a:off x="3730" y="128"/>
              <a:ext cx="368" cy="155"/>
              <a:chOff x="3726" y="128"/>
              <a:chExt cx="368" cy="155"/>
            </a:xfrm>
          </p:grpSpPr>
          <p:sp>
            <p:nvSpPr>
              <p:cNvPr id="81"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82" name="Text Box 28"/>
              <p:cNvSpPr txBox="1">
                <a:spLocks noChangeArrowheads="1"/>
              </p:cNvSpPr>
              <p:nvPr/>
            </p:nvSpPr>
            <p:spPr bwMode="ltGray">
              <a:xfrm>
                <a:off x="3726" y="132"/>
                <a:ext cx="21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
        <p:nvSpPr>
          <p:cNvPr id="83" name="TextBox 82"/>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grpSp>
        <p:nvGrpSpPr>
          <p:cNvPr id="84" name="Group 83"/>
          <p:cNvGrpSpPr/>
          <p:nvPr/>
        </p:nvGrpSpPr>
        <p:grpSpPr>
          <a:xfrm>
            <a:off x="308963" y="3170156"/>
            <a:ext cx="1690563" cy="616781"/>
            <a:chOff x="684212" y="1314534"/>
            <a:chExt cx="2752015" cy="616781"/>
          </a:xfrm>
        </p:grpSpPr>
        <p:sp>
          <p:nvSpPr>
            <p:cNvPr id="85" name="TextBox 84"/>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15%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86" name="TextBox 85"/>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3</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87" name="Freeform 9"/>
          <p:cNvSpPr>
            <a:spLocks/>
          </p:cNvSpPr>
          <p:nvPr/>
        </p:nvSpPr>
        <p:spPr bwMode="auto">
          <a:xfrm flipH="1">
            <a:off x="719770" y="2800628"/>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88" name="Group 87"/>
          <p:cNvGrpSpPr/>
          <p:nvPr/>
        </p:nvGrpSpPr>
        <p:grpSpPr>
          <a:xfrm>
            <a:off x="308963" y="4842394"/>
            <a:ext cx="1690563" cy="616781"/>
            <a:chOff x="684212" y="1314534"/>
            <a:chExt cx="2752015" cy="616781"/>
          </a:xfrm>
        </p:grpSpPr>
        <p:sp>
          <p:nvSpPr>
            <p:cNvPr id="89" name="TextBox 88"/>
            <p:cNvSpPr txBox="1"/>
            <p:nvPr/>
          </p:nvSpPr>
          <p:spPr>
            <a:xfrm>
              <a:off x="684212" y="1314534"/>
              <a:ext cx="2062365" cy="400110"/>
            </a:xfrm>
            <a:prstGeom prst="rect">
              <a:avLst/>
            </a:prstGeom>
            <a:noFill/>
            <a:effectLst/>
          </p:spPr>
          <p:txBody>
            <a:bodyPr wrap="square" rtlCol="0">
              <a:spAutoFit/>
            </a:bodyPr>
            <a:lstStyle/>
            <a:p>
              <a:pPr>
                <a:lnSpc>
                  <a:spcPts val="2400"/>
                </a:lnSpc>
              </a:pPr>
              <a:r>
                <a:rPr lang="en-US" sz="2400" dirty="0" smtClean="0">
                  <a:solidFill>
                    <a:schemeClr val="accent3"/>
                  </a:solidFill>
                  <a:effectLst>
                    <a:innerShdw blurRad="38100" dist="38100" dir="16200000">
                      <a:prstClr val="black">
                        <a:alpha val="25000"/>
                      </a:prstClr>
                    </a:innerShdw>
                  </a:effectLst>
                  <a:latin typeface="HelveticaNeueLT Com 55 Roman" pitchFamily="34" charset="0"/>
                </a:rPr>
                <a:t>25%</a:t>
              </a:r>
              <a:endParaRPr lang="en-US" sz="2400" dirty="0">
                <a:solidFill>
                  <a:schemeClr val="accent3"/>
                </a:solidFill>
                <a:effectLst>
                  <a:innerShdw blurRad="38100" dist="38100" dir="16200000">
                    <a:prstClr val="black">
                      <a:alpha val="25000"/>
                    </a:prstClr>
                  </a:innerShdw>
                </a:effectLst>
                <a:latin typeface="HelveticaNeueLT Com 55 Roman" pitchFamily="34" charset="0"/>
              </a:endParaRPr>
            </a:p>
          </p:txBody>
        </p:sp>
        <p:sp>
          <p:nvSpPr>
            <p:cNvPr id="90" name="TextBox 89"/>
            <p:cNvSpPr txBox="1"/>
            <p:nvPr/>
          </p:nvSpPr>
          <p:spPr>
            <a:xfrm>
              <a:off x="684212" y="1557495"/>
              <a:ext cx="2752015" cy="373820"/>
            </a:xfrm>
            <a:prstGeom prst="rect">
              <a:avLst/>
            </a:prstGeom>
            <a:noFill/>
            <a:effectLst/>
          </p:spPr>
          <p:txBody>
            <a:bodyPr wrap="square" rtlCol="0">
              <a:spAutoFit/>
            </a:bodyPr>
            <a:lstStyle/>
            <a:p>
              <a:pPr>
                <a:lnSpc>
                  <a:spcPts val="2400"/>
                </a:lnSpc>
              </a:pPr>
              <a:r>
                <a:rPr lang="en-US" sz="1500" b="1" dirty="0" smtClean="0">
                  <a:solidFill>
                    <a:srgbClr val="555457"/>
                  </a:solidFill>
                  <a:effectLst>
                    <a:innerShdw blurRad="38100" dist="38100" dir="16200000">
                      <a:prstClr val="black">
                        <a:alpha val="25000"/>
                      </a:prstClr>
                    </a:innerShdw>
                  </a:effectLst>
                  <a:latin typeface="HelveticaNeueLT Com 55 Roman" pitchFamily="34" charset="0"/>
                </a:rPr>
                <a:t>Category 2</a:t>
              </a:r>
              <a:endParaRPr lang="en-US" sz="1500" b="1" dirty="0">
                <a:solidFill>
                  <a:srgbClr val="555457"/>
                </a:solidFill>
                <a:effectLst>
                  <a:innerShdw blurRad="38100" dist="38100" dir="16200000">
                    <a:prstClr val="black">
                      <a:alpha val="25000"/>
                    </a:prstClr>
                  </a:innerShdw>
                </a:effectLst>
                <a:latin typeface="HelveticaNeueLT Com 55 Roman" pitchFamily="34" charset="0"/>
              </a:endParaRPr>
            </a:p>
          </p:txBody>
        </p:sp>
      </p:grpSp>
      <p:sp>
        <p:nvSpPr>
          <p:cNvPr id="91" name="Freeform 9"/>
          <p:cNvSpPr>
            <a:spLocks/>
          </p:cNvSpPr>
          <p:nvPr/>
        </p:nvSpPr>
        <p:spPr bwMode="auto">
          <a:xfrm flipH="1">
            <a:off x="719770" y="4472866"/>
            <a:ext cx="1765797" cy="341313"/>
          </a:xfrm>
          <a:custGeom>
            <a:avLst/>
            <a:gdLst>
              <a:gd name="T0" fmla="*/ 574 w 574"/>
              <a:gd name="T1" fmla="*/ 91 h 91"/>
              <a:gd name="T2" fmla="*/ 574 w 574"/>
              <a:gd name="T3" fmla="*/ 40 h 91"/>
              <a:gd name="T4" fmla="*/ 534 w 574"/>
              <a:gd name="T5" fmla="*/ 0 h 91"/>
              <a:gd name="T6" fmla="*/ 0 w 574"/>
              <a:gd name="T7" fmla="*/ 0 h 91"/>
              <a:gd name="connsiteX0" fmla="*/ 9074 w 9074"/>
              <a:gd name="connsiteY0" fmla="*/ 10000 h 10000"/>
              <a:gd name="connsiteX1" fmla="*/ 9074 w 9074"/>
              <a:gd name="connsiteY1" fmla="*/ 4396 h 10000"/>
              <a:gd name="connsiteX2" fmla="*/ 8377 w 9074"/>
              <a:gd name="connsiteY2" fmla="*/ 0 h 10000"/>
              <a:gd name="connsiteX3" fmla="*/ 0 w 9074"/>
              <a:gd name="connsiteY3" fmla="*/ 0 h 10000"/>
              <a:gd name="connsiteX0" fmla="*/ 9040 w 9040"/>
              <a:gd name="connsiteY0" fmla="*/ 10000 h 10000"/>
              <a:gd name="connsiteX1" fmla="*/ 9040 w 9040"/>
              <a:gd name="connsiteY1" fmla="*/ 4396 h 10000"/>
              <a:gd name="connsiteX2" fmla="*/ 8272 w 9040"/>
              <a:gd name="connsiteY2" fmla="*/ 0 h 10000"/>
              <a:gd name="connsiteX3" fmla="*/ 0 w 9040"/>
              <a:gd name="connsiteY3" fmla="*/ 0 h 10000"/>
            </a:gdLst>
            <a:ahLst/>
            <a:cxnLst>
              <a:cxn ang="0">
                <a:pos x="connsiteX0" y="connsiteY0"/>
              </a:cxn>
              <a:cxn ang="0">
                <a:pos x="connsiteX1" y="connsiteY1"/>
              </a:cxn>
              <a:cxn ang="0">
                <a:pos x="connsiteX2" y="connsiteY2"/>
              </a:cxn>
              <a:cxn ang="0">
                <a:pos x="connsiteX3" y="connsiteY3"/>
              </a:cxn>
            </a:cxnLst>
            <a:rect l="l" t="t" r="r" b="b"/>
            <a:pathLst>
              <a:path w="9040" h="10000">
                <a:moveTo>
                  <a:pt x="9040" y="10000"/>
                </a:moveTo>
                <a:lnTo>
                  <a:pt x="9040" y="4396"/>
                </a:lnTo>
                <a:cubicBezTo>
                  <a:pt x="9040" y="1978"/>
                  <a:pt x="8694" y="0"/>
                  <a:pt x="8272" y="0"/>
                </a:cubicBezTo>
                <a:lnTo>
                  <a:pt x="0" y="0"/>
                </a:lnTo>
              </a:path>
            </a:pathLst>
          </a:custGeom>
          <a:noFill/>
          <a:ln w="25400" cap="rnd">
            <a:solidFill>
              <a:schemeClr val="tx2">
                <a:lumMod val="75000"/>
              </a:schemeClr>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6289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Pie vs. doughnut</a:t>
            </a:r>
            <a:endParaRPr lang="en-US" dirty="0"/>
          </a:p>
        </p:txBody>
      </p:sp>
      <p:sp>
        <p:nvSpPr>
          <p:cNvPr id="3" name="Content Placeholder 2"/>
          <p:cNvSpPr>
            <a:spLocks noGrp="1"/>
          </p:cNvSpPr>
          <p:nvPr>
            <p:ph sz="quarter" idx="13"/>
          </p:nvPr>
        </p:nvSpPr>
        <p:spPr>
          <a:xfrm>
            <a:off x="274663" y="1546860"/>
            <a:ext cx="4592519" cy="4901184"/>
          </a:xfrm>
        </p:spPr>
        <p:txBody>
          <a:bodyPr>
            <a:normAutofit/>
          </a:bodyPr>
          <a:lstStyle/>
          <a:p>
            <a:r>
              <a:rPr lang="en-US" sz="2400" dirty="0" smtClean="0">
                <a:solidFill>
                  <a:schemeClr val="accent1"/>
                </a:solidFill>
              </a:rPr>
              <a:t>Pie: </a:t>
            </a:r>
            <a:r>
              <a:rPr lang="en-US" sz="2400" dirty="0" smtClean="0"/>
              <a:t>When presenting to more traditional audiences like CFOs, use the simple pie chart treatment.</a:t>
            </a:r>
          </a:p>
          <a:p>
            <a:r>
              <a:rPr lang="en-US" sz="2400" dirty="0" smtClean="0">
                <a:solidFill>
                  <a:schemeClr val="accent1"/>
                </a:solidFill>
              </a:rPr>
              <a:t>Doughnut: </a:t>
            </a:r>
            <a:r>
              <a:rPr lang="en-US" sz="2400" dirty="0" smtClean="0"/>
              <a:t>This chart is a more stylized way to present data. Use this for audiences that will value the heightened design treatment.</a:t>
            </a:r>
          </a:p>
          <a:p>
            <a:endParaRPr lang="en-US" sz="2400" dirty="0"/>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02125" y="1711667"/>
            <a:ext cx="2836438" cy="158832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02125" y="4050659"/>
            <a:ext cx="2836438" cy="158832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08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1487C6"/>
            </a:gs>
            <a:gs pos="100000">
              <a:srgbClr val="093A9B"/>
            </a:gs>
          </a:gsLst>
          <a:lin ang="5400000" scaled="0"/>
        </a:grad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p:txBody>
          <a:bodyPr/>
          <a:lstStyle/>
          <a:p>
            <a:r>
              <a:rPr lang="en-US" dirty="0" smtClean="0"/>
              <a:t>Special chart callout</a:t>
            </a:r>
            <a:endParaRPr lang="en-US" dirty="0"/>
          </a:p>
        </p:txBody>
      </p:sp>
      <p:sp>
        <p:nvSpPr>
          <p:cNvPr id="22"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a:solidFill>
                  <a:srgbClr val="0079C1"/>
                </a:solidFill>
                <a:latin typeface="HelveticaNeueLT Com 55 Roman" pitchFamily="34" charset="0"/>
              </a:rPr>
              <a:t>Layout sample</a:t>
            </a:r>
          </a:p>
        </p:txBody>
      </p:sp>
      <p:grpSp>
        <p:nvGrpSpPr>
          <p:cNvPr id="36" name="Group 24"/>
          <p:cNvGrpSpPr>
            <a:grpSpLocks/>
          </p:cNvGrpSpPr>
          <p:nvPr/>
        </p:nvGrpSpPr>
        <p:grpSpPr bwMode="auto">
          <a:xfrm>
            <a:off x="7145373" y="309785"/>
            <a:ext cx="1669691" cy="1112840"/>
            <a:chOff x="3673" y="128"/>
            <a:chExt cx="1402" cy="701"/>
          </a:xfrm>
        </p:grpSpPr>
        <p:sp>
          <p:nvSpPr>
            <p:cNvPr id="37" name="Text Box 25"/>
            <p:cNvSpPr txBox="1">
              <a:spLocks noChangeArrowheads="1"/>
            </p:cNvSpPr>
            <p:nvPr/>
          </p:nvSpPr>
          <p:spPr bwMode="ltGray">
            <a:xfrm>
              <a:off x="3673" y="286"/>
              <a:ext cx="1402"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defTabSz="1619250" eaLnBrk="1" fontAlgn="base" latinLnBrk="0" hangingPunct="1">
                <a:lnSpc>
                  <a:spcPct val="100000"/>
                </a:lnSpc>
                <a:spcBef>
                  <a:spcPct val="0"/>
                </a:spcBef>
                <a:spcAft>
                  <a:spcPct val="0"/>
                </a:spcAft>
                <a:buClrTx/>
                <a:buSzTx/>
                <a:buFontTx/>
                <a:buNone/>
                <a:tabLst/>
                <a:defRPr/>
              </a:pPr>
              <a:r>
                <a:rPr lang="en-US" sz="1000" b="1" kern="0" dirty="0" smtClean="0">
                  <a:cs typeface="Arial" pitchFamily="34" charset="0"/>
                </a:rPr>
                <a:t>This is an example of a </a:t>
              </a:r>
              <a:r>
                <a:rPr kumimoji="0" lang="en-US" sz="1000" b="1" i="0" u="none" strike="noStrike" kern="0" cap="none" spc="0" normalizeH="0" baseline="0" noProof="0" dirty="0" smtClean="0">
                  <a:ln>
                    <a:noFill/>
                  </a:ln>
                  <a:effectLst/>
                  <a:uLnTx/>
                  <a:uFillTx/>
                  <a:latin typeface="Arial" pitchFamily="34" charset="0"/>
                  <a:cs typeface="Arial" pitchFamily="34" charset="0"/>
                </a:rPr>
                <a:t>doughnut</a:t>
              </a:r>
              <a:r>
                <a:rPr kumimoji="0" lang="en-US" sz="1000" b="1" i="0" u="none" strike="noStrike" kern="0" cap="none" spc="0" normalizeH="0" noProof="0" dirty="0" smtClean="0">
                  <a:ln>
                    <a:noFill/>
                  </a:ln>
                  <a:effectLst/>
                  <a:uLnTx/>
                  <a:uFillTx/>
                  <a:latin typeface="Arial" pitchFamily="34" charset="0"/>
                  <a:cs typeface="Arial" pitchFamily="34" charset="0"/>
                </a:rPr>
                <a:t> chart paired with a large </a:t>
              </a:r>
              <a:r>
                <a:rPr lang="en-US" sz="1000" b="1" kern="0" dirty="0" smtClean="0">
                  <a:cs typeface="Arial" pitchFamily="34" charset="0"/>
                </a:rPr>
                <a:t>callout to highlight a statistic and </a:t>
              </a:r>
              <a:r>
                <a:rPr kumimoji="0" lang="en-US" sz="1000" b="1" i="0" u="none" strike="noStrike" kern="0" cap="none" spc="0" normalizeH="0" noProof="0" dirty="0" smtClean="0">
                  <a:ln>
                    <a:noFill/>
                  </a:ln>
                  <a:effectLst/>
                  <a:uLnTx/>
                  <a:uFillTx/>
                  <a:latin typeface="Arial" pitchFamily="34" charset="0"/>
                  <a:cs typeface="Arial" pitchFamily="34" charset="0"/>
                </a:rPr>
                <a:t>add emphasis.</a:t>
              </a:r>
              <a:endParaRPr kumimoji="0" lang="en-US" sz="1400" b="1" i="0" u="none" strike="noStrike" kern="0" cap="none" spc="0" normalizeH="0" baseline="0" noProof="0" dirty="0" smtClean="0">
                <a:ln>
                  <a:noFill/>
                </a:ln>
                <a:effectLst/>
                <a:uLnTx/>
                <a:uFillTx/>
                <a:latin typeface="Arial" pitchFamily="34" charset="0"/>
                <a:cs typeface="Arial" pitchFamily="34" charset="0"/>
              </a:endParaRPr>
            </a:p>
          </p:txBody>
        </p:sp>
        <p:grpSp>
          <p:nvGrpSpPr>
            <p:cNvPr id="38" name="Group 26"/>
            <p:cNvGrpSpPr>
              <a:grpSpLocks/>
            </p:cNvGrpSpPr>
            <p:nvPr/>
          </p:nvGrpSpPr>
          <p:grpSpPr bwMode="auto">
            <a:xfrm>
              <a:off x="3730" y="128"/>
              <a:ext cx="368" cy="155"/>
              <a:chOff x="3726" y="128"/>
              <a:chExt cx="368" cy="155"/>
            </a:xfrm>
          </p:grpSpPr>
          <p:sp>
            <p:nvSpPr>
              <p:cNvPr id="39"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40" name="Text Box 28"/>
              <p:cNvSpPr txBox="1">
                <a:spLocks noChangeArrowheads="1"/>
              </p:cNvSpPr>
              <p:nvPr/>
            </p:nvSpPr>
            <p:spPr bwMode="ltGray">
              <a:xfrm>
                <a:off x="3726" y="132"/>
                <a:ext cx="28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grpSp>
        <p:nvGrpSpPr>
          <p:cNvPr id="23" name="Group 22"/>
          <p:cNvGrpSpPr/>
          <p:nvPr/>
        </p:nvGrpSpPr>
        <p:grpSpPr>
          <a:xfrm>
            <a:off x="-120002" y="1626507"/>
            <a:ext cx="6022364" cy="5053569"/>
            <a:chOff x="1651079" y="1626507"/>
            <a:chExt cx="6022364" cy="5053569"/>
          </a:xfrm>
        </p:grpSpPr>
        <p:pic>
          <p:nvPicPr>
            <p:cNvPr id="24" name="Picture 3" descr="C:\Users\james\Desktop\Pie_new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2720522" y="1786039"/>
              <a:ext cx="4353378" cy="4894037"/>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2739572" y="1711273"/>
              <a:ext cx="3845378" cy="3845378"/>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0" name="Chart 29"/>
            <p:cNvGraphicFramePr/>
            <p:nvPr>
              <p:extLst>
                <p:ext uri="{D42A27DB-BD31-4B8C-83A1-F6EECF244321}">
                  <p14:modId xmlns:p14="http://schemas.microsoft.com/office/powerpoint/2010/main" val="1283909054"/>
                </p:ext>
              </p:extLst>
            </p:nvPr>
          </p:nvGraphicFramePr>
          <p:xfrm>
            <a:off x="1651079" y="1626507"/>
            <a:ext cx="6022364" cy="4014910"/>
          </p:xfrm>
          <a:graphic>
            <a:graphicData uri="http://schemas.openxmlformats.org/drawingml/2006/chart">
              <c:chart xmlns:c="http://schemas.openxmlformats.org/drawingml/2006/chart" xmlns:r="http://schemas.openxmlformats.org/officeDocument/2006/relationships" r:id="rId3"/>
            </a:graphicData>
          </a:graphic>
        </p:graphicFrame>
        <p:sp>
          <p:nvSpPr>
            <p:cNvPr id="31" name="Oval 30"/>
            <p:cNvSpPr/>
            <p:nvPr/>
          </p:nvSpPr>
          <p:spPr>
            <a:xfrm>
              <a:off x="3755156" y="2726857"/>
              <a:ext cx="1814209" cy="1814209"/>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3797805" y="2769507"/>
              <a:ext cx="1728912" cy="1728910"/>
            </a:xfrm>
            <a:prstGeom prst="ellipse">
              <a:avLst/>
            </a:prstGeom>
            <a:gradFill flip="none" rotWithShape="1">
              <a:gsLst>
                <a:gs pos="76000">
                  <a:schemeClr val="tx1">
                    <a:alpha val="41000"/>
                  </a:schemeClr>
                </a:gs>
                <a:gs pos="65000">
                  <a:srgbClr val="E4E6E5">
                    <a:alpha val="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4990761" y="2298242"/>
            <a:ext cx="2668930" cy="2323713"/>
            <a:chOff x="5428342" y="-242665"/>
            <a:chExt cx="2668930" cy="2323713"/>
          </a:xfrm>
        </p:grpSpPr>
        <p:sp>
          <p:nvSpPr>
            <p:cNvPr id="34" name="TextBox 33"/>
            <p:cNvSpPr txBox="1"/>
            <p:nvPr/>
          </p:nvSpPr>
          <p:spPr>
            <a:xfrm>
              <a:off x="5428342" y="-242665"/>
              <a:ext cx="2175596" cy="2323713"/>
            </a:xfrm>
            <a:prstGeom prst="rect">
              <a:avLst/>
            </a:prstGeom>
            <a:noFill/>
          </p:spPr>
          <p:txBody>
            <a:bodyPr wrap="none" rtlCol="0">
              <a:spAutoFit/>
            </a:bodyPr>
            <a:lstStyle/>
            <a:p>
              <a:r>
                <a:rPr lang="en-US" sz="14500" b="1" spc="-300" dirty="0" smtClean="0">
                  <a:solidFill>
                    <a:srgbClr val="0079C1"/>
                  </a:solidFill>
                  <a:latin typeface="HelveticaNeueLT Com 55 Roman" pitchFamily="34" charset="0"/>
                </a:rPr>
                <a:t>66</a:t>
              </a:r>
              <a:endParaRPr lang="en-US" sz="14500" b="1" spc="-300" baseline="30000" dirty="0">
                <a:solidFill>
                  <a:srgbClr val="0079C1"/>
                </a:solidFill>
                <a:latin typeface="HelveticaNeueLT Com 55 Roman" pitchFamily="34" charset="0"/>
              </a:endParaRPr>
            </a:p>
          </p:txBody>
        </p:sp>
        <p:sp>
          <p:nvSpPr>
            <p:cNvPr id="35" name="TextBox 34"/>
            <p:cNvSpPr txBox="1"/>
            <p:nvPr/>
          </p:nvSpPr>
          <p:spPr>
            <a:xfrm>
              <a:off x="7438117" y="157385"/>
              <a:ext cx="659155" cy="707886"/>
            </a:xfrm>
            <a:prstGeom prst="rect">
              <a:avLst/>
            </a:prstGeom>
            <a:noFill/>
          </p:spPr>
          <p:txBody>
            <a:bodyPr wrap="none" rtlCol="0">
              <a:spAutoFit/>
            </a:bodyPr>
            <a:lstStyle/>
            <a:p>
              <a:r>
                <a:rPr lang="en-US" sz="4000" b="1" spc="-300" dirty="0" smtClean="0">
                  <a:solidFill>
                    <a:srgbClr val="0079C1"/>
                  </a:solidFill>
                  <a:latin typeface="HelveticaNeueLT Com 55 Roman" pitchFamily="34" charset="0"/>
                </a:rPr>
                <a:t>%</a:t>
              </a:r>
              <a:endParaRPr lang="en-US" sz="4000" b="1" spc="-300" baseline="30000" dirty="0">
                <a:solidFill>
                  <a:srgbClr val="0079C1"/>
                </a:solidFill>
                <a:latin typeface="HelveticaNeueLT Com 55 Roman" pitchFamily="34" charset="0"/>
              </a:endParaRPr>
            </a:p>
          </p:txBody>
        </p:sp>
      </p:grpSp>
      <p:sp>
        <p:nvSpPr>
          <p:cNvPr id="41" name="TextBox 40"/>
          <p:cNvSpPr txBox="1"/>
          <p:nvPr/>
        </p:nvSpPr>
        <p:spPr>
          <a:xfrm>
            <a:off x="5089186" y="4280122"/>
            <a:ext cx="3917950" cy="1384995"/>
          </a:xfrm>
          <a:prstGeom prst="rect">
            <a:avLst/>
          </a:prstGeom>
          <a:noFill/>
        </p:spPr>
        <p:txBody>
          <a:bodyPr wrap="square" rtlCol="0">
            <a:spAutoFit/>
          </a:bodyPr>
          <a:lstStyle/>
          <a:p>
            <a:r>
              <a:rPr lang="en-US" sz="2800" spc="-20" dirty="0" smtClean="0">
                <a:solidFill>
                  <a:srgbClr val="555457"/>
                </a:solidFill>
                <a:latin typeface="HelveticaNeueLT Com 55 Roman" pitchFamily="34" charset="0"/>
              </a:rPr>
              <a:t>of retailers are </a:t>
            </a:r>
            <a:r>
              <a:rPr lang="en-US" sz="2800" spc="-20" dirty="0" smtClean="0">
                <a:solidFill>
                  <a:srgbClr val="0079C1"/>
                </a:solidFill>
                <a:latin typeface="HelveticaNeueLT Com 55 Roman" pitchFamily="34" charset="0"/>
              </a:rPr>
              <a:t>interested in using </a:t>
            </a:r>
            <a:r>
              <a:rPr lang="en-US" sz="2800" spc="-20" dirty="0" smtClean="0">
                <a:solidFill>
                  <a:srgbClr val="555457"/>
                </a:solidFill>
                <a:latin typeface="HelveticaNeueLT Com 55 Roman" pitchFamily="34" charset="0"/>
              </a:rPr>
              <a:t>mobile POS services</a:t>
            </a:r>
            <a:endParaRPr lang="en-US" sz="2800" spc="-20" dirty="0">
              <a:solidFill>
                <a:srgbClr val="555457"/>
              </a:solidFill>
              <a:latin typeface="HelveticaNeueLT Com 55 Roman" pitchFamily="34" charset="0"/>
            </a:endParaRPr>
          </a:p>
        </p:txBody>
      </p:sp>
      <p:sp>
        <p:nvSpPr>
          <p:cNvPr id="42" name="Freeform 11"/>
          <p:cNvSpPr>
            <a:spLocks/>
          </p:cNvSpPr>
          <p:nvPr/>
        </p:nvSpPr>
        <p:spPr bwMode="auto">
          <a:xfrm>
            <a:off x="3923961" y="2382838"/>
            <a:ext cx="1706563" cy="341313"/>
          </a:xfrm>
          <a:custGeom>
            <a:avLst/>
            <a:gdLst>
              <a:gd name="T0" fmla="*/ 455 w 455"/>
              <a:gd name="T1" fmla="*/ 91 h 91"/>
              <a:gd name="T2" fmla="*/ 455 w 455"/>
              <a:gd name="T3" fmla="*/ 40 h 91"/>
              <a:gd name="T4" fmla="*/ 415 w 455"/>
              <a:gd name="T5" fmla="*/ 0 h 91"/>
              <a:gd name="T6" fmla="*/ 0 w 455"/>
              <a:gd name="T7" fmla="*/ 0 h 91"/>
            </a:gdLst>
            <a:ahLst/>
            <a:cxnLst>
              <a:cxn ang="0">
                <a:pos x="T0" y="T1"/>
              </a:cxn>
              <a:cxn ang="0">
                <a:pos x="T2" y="T3"/>
              </a:cxn>
              <a:cxn ang="0">
                <a:pos x="T4" y="T5"/>
              </a:cxn>
              <a:cxn ang="0">
                <a:pos x="T6" y="T7"/>
              </a:cxn>
            </a:cxnLst>
            <a:rect l="0" t="0" r="r" b="b"/>
            <a:pathLst>
              <a:path w="455" h="91">
                <a:moveTo>
                  <a:pt x="455" y="91"/>
                </a:moveTo>
                <a:cubicBezTo>
                  <a:pt x="455" y="40"/>
                  <a:pt x="455" y="40"/>
                  <a:pt x="455" y="40"/>
                </a:cubicBezTo>
                <a:cubicBezTo>
                  <a:pt x="455" y="18"/>
                  <a:pt x="437" y="0"/>
                  <a:pt x="415"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TextBox 42"/>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8105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1487C6"/>
            </a:gs>
            <a:gs pos="100000">
              <a:srgbClr val="093A9B"/>
            </a:gs>
          </a:gsLst>
          <a:lin ang="5400000" scaled="0"/>
        </a:grad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p:txBody>
          <a:bodyPr/>
          <a:lstStyle/>
          <a:p>
            <a:r>
              <a:rPr lang="en-US" dirty="0" smtClean="0"/>
              <a:t>Behind the scenes</a:t>
            </a:r>
            <a:endParaRPr lang="en-US" dirty="0"/>
          </a:p>
        </p:txBody>
      </p:sp>
      <p:pic>
        <p:nvPicPr>
          <p:cNvPr id="30" name="Picture 2" descr="C:\Users\janice\Desktop\phone2.png" hidden="1"/>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157583" y="3111790"/>
            <a:ext cx="665896" cy="6213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hidden="1"/>
          <p:cNvSpPr txBox="1"/>
          <p:nvPr/>
        </p:nvSpPr>
        <p:spPr>
          <a:xfrm>
            <a:off x="2486673" y="3826782"/>
            <a:ext cx="2032756" cy="394980"/>
          </a:xfrm>
          <a:prstGeom prst="rect">
            <a:avLst/>
          </a:prstGeom>
          <a:noFill/>
          <a:effectLst/>
        </p:spPr>
        <p:txBody>
          <a:bodyPr wrap="square" rtlCol="0">
            <a:spAutoFit/>
          </a:bodyPr>
          <a:lstStyle/>
          <a:p>
            <a:pPr algn="ctr">
              <a:lnSpc>
                <a:spcPts val="2400"/>
              </a:lnSpc>
            </a:pPr>
            <a:r>
              <a:rPr lang="en-US" b="1" dirty="0" smtClean="0">
                <a:solidFill>
                  <a:srgbClr val="555457"/>
                </a:solidFill>
                <a:effectLst>
                  <a:innerShdw blurRad="38100" dist="38100" dir="16200000">
                    <a:prstClr val="black">
                      <a:alpha val="25000"/>
                    </a:prstClr>
                  </a:innerShdw>
                </a:effectLst>
                <a:latin typeface="HelveticaNeueLT Com 55 Roman" pitchFamily="34" charset="0"/>
              </a:rPr>
              <a:t>Interests</a:t>
            </a:r>
            <a:endParaRPr lang="en-US" sz="2000" b="1" dirty="0">
              <a:solidFill>
                <a:srgbClr val="555457"/>
              </a:solidFill>
              <a:effectLst>
                <a:innerShdw blurRad="38100" dist="38100" dir="16200000">
                  <a:prstClr val="black">
                    <a:alpha val="25000"/>
                  </a:prstClr>
                </a:innerShdw>
              </a:effectLst>
              <a:latin typeface="HelveticaNeueLT Com 55 Roman" pitchFamily="34" charset="0"/>
            </a:endParaRPr>
          </a:p>
        </p:txBody>
      </p:sp>
      <p:sp>
        <p:nvSpPr>
          <p:cNvPr id="22"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HelveticaNeueLT Com 55 Roman" pitchFamily="34" charset="0"/>
              </a:rPr>
              <a:t>Doughnut chart elements</a:t>
            </a:r>
            <a:endParaRPr lang="en-US" sz="2400" dirty="0">
              <a:solidFill>
                <a:srgbClr val="0079C1"/>
              </a:solidFill>
              <a:latin typeface="HelveticaNeueLT Com 55 Roman" pitchFamily="34" charset="0"/>
            </a:endParaRPr>
          </a:p>
        </p:txBody>
      </p:sp>
      <p:grpSp>
        <p:nvGrpSpPr>
          <p:cNvPr id="23" name="Group 22"/>
          <p:cNvGrpSpPr/>
          <p:nvPr/>
        </p:nvGrpSpPr>
        <p:grpSpPr>
          <a:xfrm>
            <a:off x="397173" y="1702707"/>
            <a:ext cx="8205913" cy="4417421"/>
            <a:chOff x="447382" y="1728107"/>
            <a:chExt cx="9091286" cy="4894037"/>
          </a:xfrm>
        </p:grpSpPr>
        <p:pic>
          <p:nvPicPr>
            <p:cNvPr id="29" name="Picture 3" descr="C:\Users\james\Desktop\Pie_new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82" y="1728107"/>
              <a:ext cx="4353378" cy="489403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2189369" y="1838273"/>
              <a:ext cx="3845378" cy="4426958"/>
              <a:chOff x="2189369" y="1838273"/>
              <a:chExt cx="3845378" cy="4426958"/>
            </a:xfrm>
          </p:grpSpPr>
          <p:sp>
            <p:nvSpPr>
              <p:cNvPr id="49" name="Oval 48"/>
              <p:cNvSpPr/>
              <p:nvPr/>
            </p:nvSpPr>
            <p:spPr>
              <a:xfrm>
                <a:off x="2189369" y="1838273"/>
                <a:ext cx="3845378" cy="3845378"/>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Box 57"/>
              <p:cNvSpPr txBox="1">
                <a:spLocks noChangeArrowheads="1"/>
              </p:cNvSpPr>
              <p:nvPr/>
            </p:nvSpPr>
            <p:spPr bwMode="gray">
              <a:xfrm>
                <a:off x="3635942" y="6028443"/>
                <a:ext cx="952233"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ctr" eaLnBrk="0" hangingPunct="0">
                  <a:lnSpc>
                    <a:spcPct val="100000"/>
                  </a:lnSpc>
                  <a:buClrTx/>
                  <a:buSzTx/>
                  <a:buFontTx/>
                  <a:buNone/>
                </a:pPr>
                <a:r>
                  <a:rPr lang="en-US" sz="1200" b="1" dirty="0" smtClean="0">
                    <a:solidFill>
                      <a:srgbClr val="555457"/>
                    </a:solidFill>
                    <a:latin typeface="+mn-lt"/>
                  </a:rPr>
                  <a:t>Outer bevel</a:t>
                </a:r>
                <a:endParaRPr lang="en-US" sz="1200" b="1" dirty="0">
                  <a:solidFill>
                    <a:srgbClr val="555457"/>
                  </a:solidFill>
                  <a:latin typeface="+mn-lt"/>
                </a:endParaRPr>
              </a:p>
            </p:txBody>
          </p:sp>
          <p:cxnSp>
            <p:nvCxnSpPr>
              <p:cNvPr id="51" name="Straight Arrow Connector 50"/>
              <p:cNvCxnSpPr/>
              <p:nvPr/>
            </p:nvCxnSpPr>
            <p:spPr>
              <a:xfrm flipV="1">
                <a:off x="4112058" y="5683650"/>
                <a:ext cx="0" cy="296231"/>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grpSp>
        <p:graphicFrame>
          <p:nvGraphicFramePr>
            <p:cNvPr id="35" name="Chart 34"/>
            <p:cNvGraphicFramePr/>
            <p:nvPr>
              <p:extLst>
                <p:ext uri="{D42A27DB-BD31-4B8C-83A1-F6EECF244321}">
                  <p14:modId xmlns:p14="http://schemas.microsoft.com/office/powerpoint/2010/main" val="950296354"/>
                </p:ext>
              </p:extLst>
            </p:nvPr>
          </p:nvGraphicFramePr>
          <p:xfrm>
            <a:off x="2915175" y="1753507"/>
            <a:ext cx="6022364" cy="4014910"/>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 Box 57"/>
            <p:cNvSpPr txBox="1">
              <a:spLocks noChangeArrowheads="1"/>
            </p:cNvSpPr>
            <p:nvPr/>
          </p:nvSpPr>
          <p:spPr bwMode="gray">
            <a:xfrm>
              <a:off x="2020278" y="6028443"/>
              <a:ext cx="697355"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ctr" eaLnBrk="0" hangingPunct="0">
                <a:lnSpc>
                  <a:spcPct val="100000"/>
                </a:lnSpc>
                <a:buClrTx/>
                <a:buSzTx/>
                <a:buFontTx/>
                <a:buNone/>
              </a:pPr>
              <a:r>
                <a:rPr lang="en-US" sz="1200" b="1" dirty="0" smtClean="0">
                  <a:solidFill>
                    <a:srgbClr val="555457"/>
                  </a:solidFill>
                  <a:latin typeface="+mn-lt"/>
                </a:rPr>
                <a:t>Shadow</a:t>
              </a:r>
              <a:endParaRPr lang="en-US" sz="1200" b="1" dirty="0">
                <a:solidFill>
                  <a:srgbClr val="555457"/>
                </a:solidFill>
                <a:latin typeface="+mn-lt"/>
              </a:endParaRPr>
            </a:p>
          </p:txBody>
        </p:sp>
        <p:sp>
          <p:nvSpPr>
            <p:cNvPr id="40" name="Text Box 57"/>
            <p:cNvSpPr txBox="1">
              <a:spLocks noChangeArrowheads="1"/>
            </p:cNvSpPr>
            <p:nvPr/>
          </p:nvSpPr>
          <p:spPr bwMode="gray">
            <a:xfrm>
              <a:off x="5546421" y="6028443"/>
              <a:ext cx="759873"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ctr" eaLnBrk="0" hangingPunct="0">
                <a:lnSpc>
                  <a:spcPct val="100000"/>
                </a:lnSpc>
                <a:buClrTx/>
                <a:buSzTx/>
                <a:buFontTx/>
                <a:buNone/>
              </a:pPr>
              <a:r>
                <a:rPr lang="en-US" sz="1200" b="1" dirty="0" smtClean="0">
                  <a:solidFill>
                    <a:srgbClr val="555457"/>
                  </a:solidFill>
                  <a:latin typeface="+mn-lt"/>
                </a:rPr>
                <a:t>Pie chart</a:t>
              </a:r>
              <a:endParaRPr lang="en-US" sz="1200" b="1" dirty="0">
                <a:solidFill>
                  <a:srgbClr val="555457"/>
                </a:solidFill>
                <a:latin typeface="+mn-lt"/>
              </a:endParaRPr>
            </a:p>
          </p:txBody>
        </p:sp>
        <p:cxnSp>
          <p:nvCxnSpPr>
            <p:cNvPr id="41" name="Straight Arrow Connector 40"/>
            <p:cNvCxnSpPr/>
            <p:nvPr/>
          </p:nvCxnSpPr>
          <p:spPr>
            <a:xfrm flipV="1">
              <a:off x="2371116" y="5683650"/>
              <a:ext cx="0" cy="296231"/>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cxnSp>
          <p:nvCxnSpPr>
            <p:cNvPr id="42" name="Straight Arrow Connector 41"/>
            <p:cNvCxnSpPr/>
            <p:nvPr/>
          </p:nvCxnSpPr>
          <p:spPr>
            <a:xfrm flipV="1">
              <a:off x="5929229" y="5683650"/>
              <a:ext cx="0" cy="296231"/>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grpSp>
          <p:nvGrpSpPr>
            <p:cNvPr id="43" name="Group 42"/>
            <p:cNvGrpSpPr/>
            <p:nvPr/>
          </p:nvGrpSpPr>
          <p:grpSpPr>
            <a:xfrm>
              <a:off x="7307711" y="2853857"/>
              <a:ext cx="2230957" cy="3411374"/>
              <a:chOff x="6541252" y="2853857"/>
              <a:chExt cx="2230957" cy="3411374"/>
            </a:xfrm>
          </p:grpSpPr>
          <p:sp>
            <p:nvSpPr>
              <p:cNvPr id="44" name="Text Box 57"/>
              <p:cNvSpPr txBox="1">
                <a:spLocks noChangeArrowheads="1"/>
              </p:cNvSpPr>
              <p:nvPr/>
            </p:nvSpPr>
            <p:spPr bwMode="gray">
              <a:xfrm>
                <a:off x="6730972" y="6028443"/>
                <a:ext cx="1851517" cy="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charset="0"/>
                  </a:defRPr>
                </a:lvl1pPr>
                <a:lvl2pPr marL="258763" defTabSz="515938">
                  <a:spcBef>
                    <a:spcPct val="0"/>
                  </a:spcBef>
                  <a:defRPr>
                    <a:solidFill>
                      <a:schemeClr val="tx1"/>
                    </a:solidFill>
                    <a:latin typeface="Arial" charset="0"/>
                  </a:defRPr>
                </a:lvl2pPr>
                <a:lvl3pPr marL="515938" defTabSz="515938">
                  <a:spcBef>
                    <a:spcPct val="0"/>
                  </a:spcBef>
                  <a:defRPr>
                    <a:solidFill>
                      <a:schemeClr val="tx1"/>
                    </a:solidFill>
                    <a:latin typeface="Arial" charset="0"/>
                  </a:defRPr>
                </a:lvl3pPr>
                <a:lvl4pPr marL="774700" defTabSz="515938">
                  <a:spcBef>
                    <a:spcPct val="0"/>
                  </a:spcBef>
                  <a:defRPr>
                    <a:solidFill>
                      <a:schemeClr val="tx1"/>
                    </a:solidFill>
                    <a:latin typeface="Arial" charset="0"/>
                  </a:defRPr>
                </a:lvl4pPr>
                <a:lvl5pPr marL="1031875" defTabSz="515938">
                  <a:spcBef>
                    <a:spcPct val="0"/>
                  </a:spcBef>
                  <a:defRPr>
                    <a:solidFill>
                      <a:schemeClr val="tx1"/>
                    </a:solidFill>
                    <a:latin typeface="Arial" charset="0"/>
                  </a:defRPr>
                </a:lvl5pPr>
                <a:lvl6pPr marL="1489075" defTabSz="515938" fontAlgn="base">
                  <a:spcBef>
                    <a:spcPct val="0"/>
                  </a:spcBef>
                  <a:spcAft>
                    <a:spcPct val="0"/>
                  </a:spcAft>
                  <a:defRPr>
                    <a:solidFill>
                      <a:schemeClr val="tx1"/>
                    </a:solidFill>
                    <a:latin typeface="Arial" charset="0"/>
                  </a:defRPr>
                </a:lvl6pPr>
                <a:lvl7pPr marL="1946275" defTabSz="515938" fontAlgn="base">
                  <a:spcBef>
                    <a:spcPct val="0"/>
                  </a:spcBef>
                  <a:spcAft>
                    <a:spcPct val="0"/>
                  </a:spcAft>
                  <a:defRPr>
                    <a:solidFill>
                      <a:schemeClr val="tx1"/>
                    </a:solidFill>
                    <a:latin typeface="Arial" charset="0"/>
                  </a:defRPr>
                </a:lvl7pPr>
                <a:lvl8pPr marL="2403475" defTabSz="515938" fontAlgn="base">
                  <a:spcBef>
                    <a:spcPct val="0"/>
                  </a:spcBef>
                  <a:spcAft>
                    <a:spcPct val="0"/>
                  </a:spcAft>
                  <a:defRPr>
                    <a:solidFill>
                      <a:schemeClr val="tx1"/>
                    </a:solidFill>
                    <a:latin typeface="Arial" charset="0"/>
                  </a:defRPr>
                </a:lvl8pPr>
                <a:lvl9pPr marL="2860675" defTabSz="515938" fontAlgn="base">
                  <a:spcBef>
                    <a:spcPct val="0"/>
                  </a:spcBef>
                  <a:spcAft>
                    <a:spcPct val="0"/>
                  </a:spcAft>
                  <a:defRPr>
                    <a:solidFill>
                      <a:schemeClr val="tx1"/>
                    </a:solidFill>
                    <a:latin typeface="Arial" charset="0"/>
                  </a:defRPr>
                </a:lvl9pPr>
              </a:lstStyle>
              <a:p>
                <a:pPr algn="ctr" eaLnBrk="0" hangingPunct="0">
                  <a:lnSpc>
                    <a:spcPct val="100000"/>
                  </a:lnSpc>
                  <a:buClrTx/>
                  <a:buSzTx/>
                  <a:buFontTx/>
                  <a:buNone/>
                </a:pPr>
                <a:r>
                  <a:rPr lang="en-US" sz="1200" b="1" dirty="0">
                    <a:solidFill>
                      <a:srgbClr val="555457"/>
                    </a:solidFill>
                  </a:rPr>
                  <a:t>Inner bevel and shadow</a:t>
                </a:r>
                <a:endParaRPr lang="en-US" sz="1200" i="1" dirty="0">
                  <a:solidFill>
                    <a:srgbClr val="555457"/>
                  </a:solidFill>
                </a:endParaRPr>
              </a:p>
            </p:txBody>
          </p:sp>
          <p:cxnSp>
            <p:nvCxnSpPr>
              <p:cNvPr id="45" name="Straight Arrow Connector 44"/>
              <p:cNvCxnSpPr/>
              <p:nvPr/>
            </p:nvCxnSpPr>
            <p:spPr>
              <a:xfrm flipV="1">
                <a:off x="7656730" y="4800600"/>
                <a:ext cx="0" cy="1179282"/>
              </a:xfrm>
              <a:prstGeom prst="straightConnector1">
                <a:avLst/>
              </a:pr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cxnSp>
          <p:grpSp>
            <p:nvGrpSpPr>
              <p:cNvPr id="46" name="Group 45"/>
              <p:cNvGrpSpPr/>
              <p:nvPr/>
            </p:nvGrpSpPr>
            <p:grpSpPr>
              <a:xfrm>
                <a:off x="6541252" y="2853857"/>
                <a:ext cx="2230957" cy="1814209"/>
                <a:chOff x="6541252" y="2853857"/>
                <a:chExt cx="2230957" cy="1814209"/>
              </a:xfrm>
            </p:grpSpPr>
            <p:sp>
              <p:nvSpPr>
                <p:cNvPr id="47" name="Oval 46"/>
                <p:cNvSpPr/>
                <p:nvPr/>
              </p:nvSpPr>
              <p:spPr>
                <a:xfrm>
                  <a:off x="6541252" y="2853857"/>
                  <a:ext cx="1814209" cy="1814209"/>
                </a:xfrm>
                <a:prstGeom prst="ellipse">
                  <a:avLst/>
                </a:prstGeom>
                <a:gradFill flip="none" rotWithShape="1">
                  <a:gsLst>
                    <a:gs pos="75000">
                      <a:schemeClr val="tx1">
                        <a:alpha val="49000"/>
                      </a:schemeClr>
                    </a:gs>
                    <a:gs pos="69000">
                      <a:srgbClr val="E4E6E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7043297" y="2896507"/>
                  <a:ext cx="1728912" cy="1728910"/>
                </a:xfrm>
                <a:prstGeom prst="ellipse">
                  <a:avLst/>
                </a:prstGeom>
                <a:gradFill flip="none" rotWithShape="1">
                  <a:gsLst>
                    <a:gs pos="76000">
                      <a:schemeClr val="tx1">
                        <a:alpha val="41000"/>
                      </a:schemeClr>
                    </a:gs>
                    <a:gs pos="65000">
                      <a:srgbClr val="E4E6E5">
                        <a:alpha val="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338105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 chart</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26625275"/>
              </p:ext>
            </p:extLst>
          </p:nvPr>
        </p:nvGraphicFramePr>
        <p:xfrm>
          <a:off x="390627" y="1686268"/>
          <a:ext cx="8362746" cy="4419675"/>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24"/>
          <p:cNvGrpSpPr>
            <a:grpSpLocks/>
          </p:cNvGrpSpPr>
          <p:nvPr/>
        </p:nvGrpSpPr>
        <p:grpSpPr bwMode="auto">
          <a:xfrm>
            <a:off x="6746647" y="309904"/>
            <a:ext cx="2156783" cy="958850"/>
            <a:chOff x="3673" y="128"/>
            <a:chExt cx="1811" cy="604"/>
          </a:xfrm>
        </p:grpSpPr>
        <p:sp>
          <p:nvSpPr>
            <p:cNvPr id="13" name="Text Box 25"/>
            <p:cNvSpPr txBox="1">
              <a:spLocks noChangeArrowheads="1"/>
            </p:cNvSpPr>
            <p:nvPr/>
          </p:nvSpPr>
          <p:spPr bwMode="ltGray">
            <a:xfrm>
              <a:off x="3673" y="286"/>
              <a:ext cx="1811"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effectLst/>
                  <a:uLnTx/>
                  <a:uFillTx/>
                  <a:latin typeface="Arial" pitchFamily="34" charset="0"/>
                  <a:cs typeface="Arial" pitchFamily="34" charset="0"/>
                </a:rPr>
                <a:t>To maintain chart consistency (design and colors), copy and paste your Excel chart data into the template chart below.</a:t>
              </a:r>
              <a:endParaRPr kumimoji="0" lang="en-US" sz="1400" b="1" i="0" u="none" strike="noStrike" kern="0" cap="none" spc="0" normalizeH="0" baseline="0" noProof="0" dirty="0" smtClean="0">
                <a:ln>
                  <a:noFill/>
                </a:ln>
                <a:effectLst/>
                <a:uLnTx/>
                <a:uFillTx/>
                <a:latin typeface="Arial" pitchFamily="34" charset="0"/>
                <a:cs typeface="Arial" pitchFamily="34" charset="0"/>
              </a:endParaRPr>
            </a:p>
          </p:txBody>
        </p:sp>
        <p:grpSp>
          <p:nvGrpSpPr>
            <p:cNvPr id="14" name="Group 26"/>
            <p:cNvGrpSpPr>
              <a:grpSpLocks/>
            </p:cNvGrpSpPr>
            <p:nvPr/>
          </p:nvGrpSpPr>
          <p:grpSpPr bwMode="auto">
            <a:xfrm>
              <a:off x="3730" y="128"/>
              <a:ext cx="368" cy="155"/>
              <a:chOff x="3726" y="128"/>
              <a:chExt cx="368" cy="155"/>
            </a:xfrm>
          </p:grpSpPr>
          <p:sp>
            <p:nvSpPr>
              <p:cNvPr id="15"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16" name="Text Box 28"/>
              <p:cNvSpPr txBox="1">
                <a:spLocks noChangeArrowheads="1"/>
              </p:cNvSpPr>
              <p:nvPr/>
            </p:nvSpPr>
            <p:spPr bwMode="ltGray">
              <a:xfrm>
                <a:off x="3726" y="132"/>
                <a:ext cx="28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
        <p:nvSpPr>
          <p:cNvPr id="10" name="TextBox 9"/>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08093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Stacked bar chart</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932913426"/>
              </p:ext>
            </p:extLst>
          </p:nvPr>
        </p:nvGraphicFramePr>
        <p:xfrm>
          <a:off x="390627" y="1686268"/>
          <a:ext cx="8362746" cy="4419675"/>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24"/>
          <p:cNvGrpSpPr>
            <a:grpSpLocks/>
          </p:cNvGrpSpPr>
          <p:nvPr/>
        </p:nvGrpSpPr>
        <p:grpSpPr bwMode="auto">
          <a:xfrm>
            <a:off x="6746647" y="309904"/>
            <a:ext cx="2156783" cy="958850"/>
            <a:chOff x="3673" y="128"/>
            <a:chExt cx="1811" cy="604"/>
          </a:xfrm>
        </p:grpSpPr>
        <p:sp>
          <p:nvSpPr>
            <p:cNvPr id="8" name="Text Box 25"/>
            <p:cNvSpPr txBox="1">
              <a:spLocks noChangeArrowheads="1"/>
            </p:cNvSpPr>
            <p:nvPr/>
          </p:nvSpPr>
          <p:spPr bwMode="ltGray">
            <a:xfrm>
              <a:off x="3673" y="286"/>
              <a:ext cx="1811"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defTabSz="161925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dirty="0" smtClean="0">
                  <a:ln>
                    <a:noFill/>
                  </a:ln>
                  <a:effectLst/>
                  <a:uLnTx/>
                  <a:uFillTx/>
                  <a:latin typeface="Arial" pitchFamily="34" charset="0"/>
                  <a:cs typeface="Arial" pitchFamily="34" charset="0"/>
                </a:rPr>
                <a:t>To maintain chart consistency (design and colors), copy and paste your Excel chart data into the template chart below.</a:t>
              </a:r>
              <a:endParaRPr kumimoji="0" lang="en-US" sz="1400" b="1" i="0" u="none" strike="noStrike" kern="0" cap="none" spc="0" normalizeH="0" baseline="0" noProof="0" dirty="0" smtClean="0">
                <a:ln>
                  <a:noFill/>
                </a:ln>
                <a:effectLst/>
                <a:uLnTx/>
                <a:uFillTx/>
                <a:latin typeface="Arial" pitchFamily="34" charset="0"/>
                <a:cs typeface="Arial" pitchFamily="34" charset="0"/>
              </a:endParaRPr>
            </a:p>
          </p:txBody>
        </p:sp>
        <p:grpSp>
          <p:nvGrpSpPr>
            <p:cNvPr id="9" name="Group 26"/>
            <p:cNvGrpSpPr>
              <a:grpSpLocks/>
            </p:cNvGrpSpPr>
            <p:nvPr/>
          </p:nvGrpSpPr>
          <p:grpSpPr bwMode="auto">
            <a:xfrm>
              <a:off x="3730" y="128"/>
              <a:ext cx="368" cy="155"/>
              <a:chOff x="3726" y="128"/>
              <a:chExt cx="368" cy="155"/>
            </a:xfrm>
          </p:grpSpPr>
          <p:sp>
            <p:nvSpPr>
              <p:cNvPr id="10"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11" name="Text Box 28"/>
              <p:cNvSpPr txBox="1">
                <a:spLocks noChangeArrowheads="1"/>
              </p:cNvSpPr>
              <p:nvPr/>
            </p:nvSpPr>
            <p:spPr bwMode="ltGray">
              <a:xfrm>
                <a:off x="3726" y="132"/>
                <a:ext cx="28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
        <p:nvSpPr>
          <p:cNvPr id="12" name="TextBox 11"/>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3801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Comparison table</a:t>
            </a:r>
            <a:endParaRPr lang="en-US" dirty="0"/>
          </a:p>
        </p:txBody>
      </p:sp>
      <p:graphicFrame>
        <p:nvGraphicFramePr>
          <p:cNvPr id="18" name="Content Placeholder 17"/>
          <p:cNvGraphicFramePr>
            <a:graphicFrameLocks noGrp="1"/>
          </p:cNvGraphicFramePr>
          <p:nvPr>
            <p:ph sz="quarter" idx="13"/>
            <p:extLst>
              <p:ext uri="{D42A27DB-BD31-4B8C-83A1-F6EECF244321}">
                <p14:modId xmlns:p14="http://schemas.microsoft.com/office/powerpoint/2010/main" val="1692951460"/>
              </p:ext>
            </p:extLst>
          </p:nvPr>
        </p:nvGraphicFramePr>
        <p:xfrm>
          <a:off x="1362367" y="1686267"/>
          <a:ext cx="6402530" cy="4419672"/>
        </p:xfrm>
        <a:graphic>
          <a:graphicData uri="http://schemas.openxmlformats.org/drawingml/2006/table">
            <a:tbl>
              <a:tblPr firstRow="1" bandRow="1">
                <a:tableStyleId>{69012ECD-51FC-41F1-AA8D-1B2483CD663E}</a:tableStyleId>
              </a:tblPr>
              <a:tblGrid>
                <a:gridCol w="3201265"/>
                <a:gridCol w="3201265"/>
              </a:tblGrid>
              <a:tr h="55245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u="none" strike="noStrike" cap="none" normalizeH="0" baseline="0" dirty="0">
                          <a:ln>
                            <a:noFill/>
                          </a:ln>
                          <a:effectLst/>
                        </a:rPr>
                        <a:t>Title goes here</a:t>
                      </a:r>
                      <a:endParaRPr kumimoji="0" lang="en-US" sz="2200" b="1" i="0" u="none" strike="noStrike" cap="none" normalizeH="0" baseline="0" dirty="0">
                        <a:ln>
                          <a:noFill/>
                        </a:ln>
                        <a:solidFill>
                          <a:srgbClr val="FFFFFF"/>
                        </a:solidFill>
                        <a:effectLst/>
                        <a:latin typeface="+mj-lt"/>
                        <a:ea typeface="ＭＳ Ｐゴシック" charset="0"/>
                        <a:cs typeface="Arial" charset="0"/>
                      </a:endParaRPr>
                    </a:p>
                  </a:txBody>
                  <a:tcPr marL="68598" marR="68598" anchor="ctr" anchorCtr="1" horzOverflow="overflow">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u="none" strike="noStrike" cap="none" normalizeH="0" baseline="0" dirty="0">
                          <a:ln>
                            <a:noFill/>
                          </a:ln>
                          <a:effectLst/>
                        </a:rPr>
                        <a:t>Title goes here</a:t>
                      </a:r>
                      <a:endParaRPr kumimoji="0" lang="en-US" sz="2200" b="1" i="0" u="none" strike="noStrike" cap="none" normalizeH="0" baseline="0" dirty="0">
                        <a:ln>
                          <a:noFill/>
                        </a:ln>
                        <a:solidFill>
                          <a:srgbClr val="FFFFFF"/>
                        </a:solidFill>
                        <a:effectLst/>
                        <a:latin typeface="+mj-lt"/>
                        <a:ea typeface="ＭＳ Ｐゴシック" charset="0"/>
                        <a:cs typeface="ＭＳ Ｐゴシック" charset="0"/>
                      </a:endParaRPr>
                    </a:p>
                  </a:txBody>
                  <a:tcPr marL="68598" marR="68598" anchor="ctr" anchorCtr="1" horzOverflow="overflow">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tcPr>
                </a:tc>
              </a:tr>
              <a:tr h="552459">
                <a:tc>
                  <a:txBody>
                    <a:bodyPr/>
                    <a:lstStyle/>
                    <a:p>
                      <a:pPr marL="0" algn="ctr" defTabSz="914400" rtl="0" eaLnBrk="1" latinLnBrk="0" hangingPunct="1"/>
                      <a:r>
                        <a:rPr lang="en-US" sz="2000" kern="1200" dirty="0" smtClean="0">
                          <a:solidFill>
                            <a:schemeClr val="bg1"/>
                          </a:solidFill>
                          <a:latin typeface="+mn-lt"/>
                          <a:ea typeface="+mn-ea"/>
                          <a:cs typeface="+mn-cs"/>
                        </a:rPr>
                        <a:t>Highlight</a:t>
                      </a:r>
                      <a:endParaRPr lang="en-US" sz="2000" kern="1200" dirty="0">
                        <a:solidFill>
                          <a:schemeClr val="bg1"/>
                        </a:solidFill>
                        <a:latin typeface="+mn-lt"/>
                        <a:ea typeface="+mn-ea"/>
                        <a:cs typeface="+mn-cs"/>
                      </a:endParaRP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bg1"/>
                          </a:solidFill>
                          <a:latin typeface="+mn-lt"/>
                          <a:ea typeface="+mn-ea"/>
                          <a:cs typeface="+mn-cs"/>
                        </a:rPr>
                        <a:t>Highlight</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r>
            </a:tbl>
          </a:graphicData>
        </a:graphic>
      </p:graphicFrame>
      <p:sp>
        <p:nvSpPr>
          <p:cNvPr id="6"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HelveticaNeueLT Com 55 Roman" pitchFamily="34" charset="0"/>
              </a:rPr>
              <a:t>2-up</a:t>
            </a:r>
            <a:endParaRPr lang="en-US" sz="2400" dirty="0">
              <a:solidFill>
                <a:srgbClr val="0079C1"/>
              </a:solidFill>
              <a:latin typeface="HelveticaNeueLT Com 55 Roman" pitchFamily="34" charset="0"/>
            </a:endParaRPr>
          </a:p>
        </p:txBody>
      </p:sp>
      <p:sp>
        <p:nvSpPr>
          <p:cNvPr id="7" name="TextBox 6"/>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88070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Comparison table</a:t>
            </a:r>
            <a:endParaRPr lang="en-US" dirty="0"/>
          </a:p>
        </p:txBody>
      </p:sp>
      <p:graphicFrame>
        <p:nvGraphicFramePr>
          <p:cNvPr id="18" name="Content Placeholder 17"/>
          <p:cNvGraphicFramePr>
            <a:graphicFrameLocks noGrp="1"/>
          </p:cNvGraphicFramePr>
          <p:nvPr>
            <p:ph sz="quarter" idx="13"/>
            <p:extLst>
              <p:ext uri="{D42A27DB-BD31-4B8C-83A1-F6EECF244321}">
                <p14:modId xmlns:p14="http://schemas.microsoft.com/office/powerpoint/2010/main" val="4163324237"/>
              </p:ext>
            </p:extLst>
          </p:nvPr>
        </p:nvGraphicFramePr>
        <p:xfrm>
          <a:off x="1362367" y="1686267"/>
          <a:ext cx="6402531" cy="4419672"/>
        </p:xfrm>
        <a:graphic>
          <a:graphicData uri="http://schemas.openxmlformats.org/drawingml/2006/table">
            <a:tbl>
              <a:tblPr firstRow="1" bandRow="1">
                <a:tableStyleId>{69012ECD-51FC-41F1-AA8D-1B2483CD663E}</a:tableStyleId>
              </a:tblPr>
              <a:tblGrid>
                <a:gridCol w="2134177"/>
                <a:gridCol w="2134177"/>
                <a:gridCol w="2134177"/>
              </a:tblGrid>
              <a:tr h="55245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u="none" strike="noStrike" cap="none" normalizeH="0" baseline="0" dirty="0">
                          <a:ln>
                            <a:noFill/>
                          </a:ln>
                          <a:effectLst/>
                        </a:rPr>
                        <a:t>Title goes here</a:t>
                      </a:r>
                      <a:endParaRPr kumimoji="0" lang="en-US" sz="2200" b="1" i="0" u="none" strike="noStrike" cap="none" normalizeH="0" baseline="0" dirty="0">
                        <a:ln>
                          <a:noFill/>
                        </a:ln>
                        <a:solidFill>
                          <a:srgbClr val="FFFFFF"/>
                        </a:solidFill>
                        <a:effectLst/>
                        <a:latin typeface="+mj-lt"/>
                        <a:ea typeface="ＭＳ Ｐゴシック" charset="0"/>
                        <a:cs typeface="Arial" charset="0"/>
                      </a:endParaRPr>
                    </a:p>
                  </a:txBody>
                  <a:tcPr marL="68598" marR="68598" anchor="ctr" anchorCtr="1" horzOverflow="overflow">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u="none" strike="noStrike" cap="none" normalizeH="0" baseline="0" dirty="0">
                          <a:ln>
                            <a:noFill/>
                          </a:ln>
                          <a:effectLst/>
                        </a:rPr>
                        <a:t>Title goes here</a:t>
                      </a:r>
                      <a:endParaRPr kumimoji="0" lang="en-US" sz="2200" b="1" i="0" u="none" strike="noStrike" cap="none" normalizeH="0" baseline="0" dirty="0">
                        <a:ln>
                          <a:noFill/>
                        </a:ln>
                        <a:solidFill>
                          <a:srgbClr val="FFFFFF"/>
                        </a:solidFill>
                        <a:effectLst/>
                        <a:latin typeface="+mj-lt"/>
                        <a:ea typeface="ＭＳ Ｐゴシック" charset="0"/>
                        <a:cs typeface="Arial" charset="0"/>
                      </a:endParaRPr>
                    </a:p>
                  </a:txBody>
                  <a:tcPr marL="68598" marR="68598" anchor="ctr" anchorCtr="1" horzOverflow="overflow">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u="none" strike="noStrike" cap="none" normalizeH="0" baseline="0" dirty="0">
                          <a:ln>
                            <a:noFill/>
                          </a:ln>
                          <a:effectLst/>
                        </a:rPr>
                        <a:t>Title goes here</a:t>
                      </a:r>
                      <a:endParaRPr kumimoji="0" lang="en-US" sz="2200" b="1" i="0" u="none" strike="noStrike" cap="none" normalizeH="0" baseline="0" dirty="0">
                        <a:ln>
                          <a:noFill/>
                        </a:ln>
                        <a:solidFill>
                          <a:srgbClr val="FFFFFF"/>
                        </a:solidFill>
                        <a:effectLst/>
                        <a:latin typeface="+mj-lt"/>
                        <a:ea typeface="ＭＳ Ｐゴシック" charset="0"/>
                        <a:cs typeface="ＭＳ Ｐゴシック" charset="0"/>
                      </a:endParaRPr>
                    </a:p>
                  </a:txBody>
                  <a:tcPr marL="68598" marR="68598" anchor="ctr" anchorCtr="1" horzOverflow="overflow">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tcPr>
                </a:tc>
              </a:tr>
              <a:tr h="552459">
                <a:tc>
                  <a:txBody>
                    <a:bodyPr/>
                    <a:lstStyle/>
                    <a:p>
                      <a:pPr marL="0" algn="ctr" defTabSz="914400" rtl="0" eaLnBrk="1" latinLnBrk="0" hangingPunct="1"/>
                      <a:r>
                        <a:rPr lang="en-US" sz="2000" kern="1200" dirty="0" smtClean="0">
                          <a:solidFill>
                            <a:schemeClr val="bg1"/>
                          </a:solidFill>
                          <a:latin typeface="+mn-lt"/>
                          <a:ea typeface="+mn-ea"/>
                          <a:cs typeface="+mn-cs"/>
                        </a:rPr>
                        <a:t>Highlight</a:t>
                      </a:r>
                      <a:endParaRPr lang="en-US" sz="2000" kern="1200" dirty="0">
                        <a:solidFill>
                          <a:schemeClr val="bg1"/>
                        </a:solidFill>
                        <a:latin typeface="+mn-lt"/>
                        <a:ea typeface="+mn-ea"/>
                        <a:cs typeface="+mn-cs"/>
                      </a:endParaRP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algn="ctr" defTabSz="914400" rtl="0" eaLnBrk="1" latinLnBrk="0" hangingPunct="1"/>
                      <a:r>
                        <a:rPr lang="en-US" sz="2000" kern="1200" dirty="0" smtClean="0">
                          <a:solidFill>
                            <a:schemeClr val="bg1"/>
                          </a:solidFill>
                          <a:latin typeface="+mn-lt"/>
                          <a:ea typeface="+mn-ea"/>
                          <a:cs typeface="+mn-cs"/>
                        </a:rPr>
                        <a:t>Highlight</a:t>
                      </a:r>
                      <a:endParaRPr lang="en-US" sz="2000" kern="1200" dirty="0">
                        <a:solidFill>
                          <a:schemeClr val="bg1"/>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kern="1200" dirty="0" smtClean="0">
                          <a:solidFill>
                            <a:schemeClr val="bg1"/>
                          </a:solidFill>
                          <a:latin typeface="+mn-lt"/>
                          <a:ea typeface="+mn-ea"/>
                          <a:cs typeface="+mn-cs"/>
                        </a:rPr>
                        <a:t>Highlight</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algn="ctr" defTabSz="914400" rtl="0" eaLnBrk="1" latinLnBrk="0" hangingPunct="1"/>
                      <a:r>
                        <a:rPr lang="en-US" sz="2000" kern="1200" dirty="0" smtClean="0">
                          <a:solidFill>
                            <a:srgbClr val="555457"/>
                          </a:solidFill>
                          <a:latin typeface="+mn-lt"/>
                          <a:ea typeface="+mn-ea"/>
                          <a:cs typeface="+mn-cs"/>
                        </a:rPr>
                        <a:t>Data</a:t>
                      </a:r>
                      <a:endParaRPr lang="en-US" sz="2000" kern="1200" dirty="0">
                        <a:solidFill>
                          <a:srgbClr val="555457"/>
                        </a:solidFill>
                        <a:latin typeface="+mn-lt"/>
                        <a:ea typeface="+mn-ea"/>
                        <a:cs typeface="+mn-cs"/>
                      </a:endParaRP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tcPr>
                </a:tc>
              </a:tr>
              <a:tr h="552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28575"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noProof="0" dirty="0" smtClean="0">
                          <a:solidFill>
                            <a:srgbClr val="555457"/>
                          </a:solidFill>
                          <a:latin typeface="+mn-lt"/>
                          <a:ea typeface="+mn-ea"/>
                          <a:cs typeface="+mn-cs"/>
                        </a:rPr>
                        <a:t>Data</a:t>
                      </a:r>
                    </a:p>
                  </a:txBody>
                  <a:tcPr marL="68598" marR="68598" anchor="ctr">
                    <a:lnL w="19050"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tcPr>
                </a:tc>
              </a:tr>
            </a:tbl>
          </a:graphicData>
        </a:graphic>
      </p:graphicFrame>
      <p:sp>
        <p:nvSpPr>
          <p:cNvPr id="6" name="Title 23"/>
          <p:cNvSpPr txBox="1">
            <a:spLocks/>
          </p:cNvSpPr>
          <p:nvPr/>
        </p:nvSpPr>
        <p:spPr>
          <a:xfrm>
            <a:off x="308963" y="1065984"/>
            <a:ext cx="5464692" cy="410369"/>
          </a:xfrm>
          <a:prstGeom prst="rect">
            <a:avLst/>
          </a:prstGeom>
          <a:noFill/>
        </p:spPr>
        <p:txBody>
          <a:bodyPr wrap="square" rtlCol="0">
            <a:spAutoFit/>
          </a:bodyPr>
          <a:lstStyle>
            <a:defPPr>
              <a:defRPr lang="en-US"/>
            </a:defPPr>
            <a:lvl1pPr>
              <a:lnSpc>
                <a:spcPts val="2400"/>
              </a:lnSpc>
              <a:defRPr sz="2200" spc="-20">
                <a:solidFill>
                  <a:srgbClr val="717073"/>
                </a:solidFill>
                <a:latin typeface="HelveticaNeueLT Std Lt" pitchFamily="34" charset="0"/>
              </a:defRPr>
            </a:lvl1pPr>
          </a:lstStyle>
          <a:p>
            <a:r>
              <a:rPr lang="en-US" sz="2400" dirty="0" smtClean="0">
                <a:solidFill>
                  <a:srgbClr val="0079C1"/>
                </a:solidFill>
                <a:latin typeface="HelveticaNeueLT Com 55 Roman" pitchFamily="34" charset="0"/>
              </a:rPr>
              <a:t>3-up</a:t>
            </a:r>
            <a:endParaRPr lang="en-US" sz="2400" dirty="0">
              <a:solidFill>
                <a:srgbClr val="0079C1"/>
              </a:solidFill>
              <a:latin typeface="HelveticaNeueLT Com 55 Roman" pitchFamily="34" charset="0"/>
            </a:endParaRPr>
          </a:p>
        </p:txBody>
      </p:sp>
      <p:sp>
        <p:nvSpPr>
          <p:cNvPr id="7" name="TextBox 6"/>
          <p:cNvSpPr txBox="1"/>
          <p:nvPr/>
        </p:nvSpPr>
        <p:spPr>
          <a:xfrm>
            <a:off x="308963" y="6360844"/>
            <a:ext cx="4380331" cy="400110"/>
          </a:xfrm>
          <a:prstGeom prst="rect">
            <a:avLst/>
          </a:prstGeom>
          <a:noFill/>
        </p:spPr>
        <p:txBody>
          <a:bodyPr wrap="square" rtlCol="0" anchor="b">
            <a:spAutoFit/>
          </a:bodyPr>
          <a:lstStyle/>
          <a:p>
            <a:r>
              <a:rPr lang="en-US" sz="1000" dirty="0">
                <a:solidFill>
                  <a:schemeClr val="bg2"/>
                </a:solidFill>
                <a:latin typeface="Arial" pitchFamily="34" charset="0"/>
                <a:cs typeface="Arial" pitchFamily="34" charset="0"/>
              </a:rPr>
              <a:t>Source information placeholder text. Type your source information here</a:t>
            </a:r>
            <a:r>
              <a:rPr lang="en-US" sz="1000" dirty="0" smtClean="0">
                <a:solidFill>
                  <a:schemeClr val="bg2"/>
                </a:solidFill>
                <a:latin typeface="Arial" pitchFamily="34" charset="0"/>
                <a:cs typeface="Arial" pitchFamily="34" charset="0"/>
              </a:rPr>
              <a:t>. Copy and paste this text box as needed.</a:t>
            </a:r>
            <a:endParaRPr lang="en-US" sz="1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63255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61494"/>
            <a:ext cx="8474675" cy="1472189"/>
            <a:chOff x="446100" y="2661494"/>
            <a:chExt cx="11296624" cy="1472189"/>
          </a:xfrm>
        </p:grpSpPr>
        <p:sp>
          <p:nvSpPr>
            <p:cNvPr id="7" name="TextBox 6"/>
            <p:cNvSpPr txBox="1"/>
            <p:nvPr/>
          </p:nvSpPr>
          <p:spPr>
            <a:xfrm>
              <a:off x="533400" y="2661494"/>
              <a:ext cx="11122024" cy="1000274"/>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sz="5400" dirty="0">
                  <a:solidFill>
                    <a:schemeClr val="bg1"/>
                  </a:solidFill>
                  <a:effectLst/>
                </a:rPr>
                <a:t>Photos and Screenshots</a:t>
              </a: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smtClean="0">
                  <a:solidFill>
                    <a:schemeClr val="accent1">
                      <a:lumMod val="60000"/>
                      <a:lumOff val="40000"/>
                    </a:schemeClr>
                  </a:solidFill>
                  <a:latin typeface="HelveticaNeueLT Com 55 Roman" pitchFamily="34" charset="0"/>
                </a:rPr>
                <a:t>KEEP IT REAL. KEEP IT SIMPLE.</a:t>
              </a:r>
              <a:endParaRPr lang="en-US" sz="2400" spc="600" dirty="0">
                <a:solidFill>
                  <a:schemeClr val="accent1">
                    <a:lumMod val="60000"/>
                    <a:lumOff val="40000"/>
                  </a:schemeClr>
                </a:solidFill>
                <a:latin typeface="HelveticaNeueLT Com 55 Roman" pitchFamily="34" charset="0"/>
              </a:endParaRPr>
            </a:p>
          </p:txBody>
        </p:sp>
      </p:grpSp>
    </p:spTree>
    <p:extLst>
      <p:ext uri="{BB962C8B-B14F-4D97-AF65-F5344CB8AC3E}">
        <p14:creationId xmlns:p14="http://schemas.microsoft.com/office/powerpoint/2010/main" val="29422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PC—Installing templates</a:t>
            </a:r>
            <a:endParaRPr lang="en-US" dirty="0"/>
          </a:p>
        </p:txBody>
      </p:sp>
      <p:sp>
        <p:nvSpPr>
          <p:cNvPr id="3" name="Content Placeholder 2"/>
          <p:cNvSpPr>
            <a:spLocks noGrp="1"/>
          </p:cNvSpPr>
          <p:nvPr>
            <p:ph sz="quarter" idx="13"/>
          </p:nvPr>
        </p:nvSpPr>
        <p:spPr>
          <a:xfrm>
            <a:off x="274664" y="1546860"/>
            <a:ext cx="6359550" cy="4901184"/>
          </a:xfrm>
        </p:spPr>
        <p:txBody>
          <a:bodyPr>
            <a:noAutofit/>
          </a:bodyPr>
          <a:lstStyle/>
          <a:p>
            <a:r>
              <a:rPr lang="en-US" sz="2400" dirty="0" smtClean="0"/>
              <a:t>Open </a:t>
            </a:r>
            <a:r>
              <a:rPr lang="en-US" sz="2400" dirty="0"/>
              <a:t>the </a:t>
            </a:r>
            <a:r>
              <a:rPr lang="en-US" sz="2400" dirty="0" smtClean="0">
                <a:solidFill>
                  <a:schemeClr val="accent1"/>
                </a:solidFill>
              </a:rPr>
              <a:t>Enterprise_Template_Feb2013</a:t>
            </a:r>
            <a:r>
              <a:rPr lang="en-US" sz="2400" dirty="0" smtClean="0"/>
              <a:t> </a:t>
            </a:r>
            <a:r>
              <a:rPr lang="en-US" sz="2400" dirty="0"/>
              <a:t>PowerPoint file from </a:t>
            </a:r>
            <a:r>
              <a:rPr lang="en-US" sz="2400" dirty="0" smtClean="0"/>
              <a:t>your desktop</a:t>
            </a:r>
          </a:p>
          <a:p>
            <a:r>
              <a:rPr lang="en-US" sz="2400" dirty="0"/>
              <a:t>Click </a:t>
            </a:r>
            <a:r>
              <a:rPr lang="en-US" sz="2400" dirty="0" smtClean="0"/>
              <a:t>File/Save As</a:t>
            </a:r>
          </a:p>
          <a:p>
            <a:r>
              <a:rPr lang="en-US" sz="2400" dirty="0" smtClean="0"/>
              <a:t>Click on Save As Type and </a:t>
            </a:r>
            <a:br>
              <a:rPr lang="en-US" sz="2400" dirty="0" smtClean="0"/>
            </a:br>
            <a:r>
              <a:rPr lang="en-US" sz="2400" dirty="0" smtClean="0"/>
              <a:t>select PowerPoint Template </a:t>
            </a:r>
            <a:br>
              <a:rPr lang="en-US" sz="2400" dirty="0" smtClean="0"/>
            </a:br>
            <a:r>
              <a:rPr lang="en-US" sz="2400" dirty="0" smtClean="0"/>
              <a:t>from the dropdown</a:t>
            </a:r>
          </a:p>
          <a:p>
            <a:r>
              <a:rPr lang="en-US" sz="2400" dirty="0" smtClean="0"/>
              <a:t>This will automatically navigate </a:t>
            </a:r>
            <a:br>
              <a:rPr lang="en-US" sz="2400" dirty="0" smtClean="0"/>
            </a:br>
            <a:r>
              <a:rPr lang="en-US" sz="2400" dirty="0" smtClean="0"/>
              <a:t>you to the Microsoft Templates </a:t>
            </a:r>
            <a:br>
              <a:rPr lang="en-US" sz="2400" dirty="0" smtClean="0"/>
            </a:br>
            <a:r>
              <a:rPr lang="en-US" sz="2400" dirty="0" smtClean="0"/>
              <a:t>folder, where you can then </a:t>
            </a:r>
            <a:br>
              <a:rPr lang="en-US" sz="2400" dirty="0" smtClean="0"/>
            </a:br>
            <a:r>
              <a:rPr lang="en-US" sz="2400" dirty="0" smtClean="0"/>
              <a:t>save the file</a:t>
            </a:r>
          </a:p>
          <a:p>
            <a:pPr marL="336550" lvl="1" indent="0">
              <a:buNone/>
            </a:pPr>
            <a:r>
              <a:rPr lang="en-US" sz="1800" dirty="0" smtClean="0"/>
              <a:t>(Note: By saving to this folder, you can easily </a:t>
            </a:r>
            <a:br>
              <a:rPr lang="en-US" sz="1800" dirty="0" smtClean="0"/>
            </a:br>
            <a:r>
              <a:rPr lang="en-US" sz="1800" dirty="0" smtClean="0"/>
              <a:t>access the template and start a new file using </a:t>
            </a:r>
            <a:br>
              <a:rPr lang="en-US" sz="1800" dirty="0" smtClean="0"/>
            </a:br>
            <a:r>
              <a:rPr lang="en-US" sz="1800" dirty="0" smtClean="0"/>
              <a:t>the steps on the following pages)</a:t>
            </a:r>
          </a:p>
        </p:txBody>
      </p:sp>
      <p:grpSp>
        <p:nvGrpSpPr>
          <p:cNvPr id="4" name="Group 3"/>
          <p:cNvGrpSpPr/>
          <p:nvPr/>
        </p:nvGrpSpPr>
        <p:grpSpPr>
          <a:xfrm>
            <a:off x="5913316" y="3051175"/>
            <a:ext cx="2775072" cy="935900"/>
            <a:chOff x="5669701" y="2900541"/>
            <a:chExt cx="3199809" cy="1079144"/>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701" y="2900541"/>
              <a:ext cx="3164885" cy="1079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6733337" y="3803144"/>
              <a:ext cx="2136173" cy="176541"/>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spTree>
    <p:extLst>
      <p:ext uri="{BB962C8B-B14F-4D97-AF65-F5344CB8AC3E}">
        <p14:creationId xmlns:p14="http://schemas.microsoft.com/office/powerpoint/2010/main" val="172139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Photography guidelines</a:t>
            </a:r>
            <a:endParaRPr lang="en-US" dirty="0"/>
          </a:p>
        </p:txBody>
      </p:sp>
      <p:sp>
        <p:nvSpPr>
          <p:cNvPr id="3" name="Content Placeholder 2"/>
          <p:cNvSpPr>
            <a:spLocks noGrp="1"/>
          </p:cNvSpPr>
          <p:nvPr>
            <p:ph sz="quarter" idx="13"/>
          </p:nvPr>
        </p:nvSpPr>
        <p:spPr>
          <a:xfrm>
            <a:off x="274663" y="1546860"/>
            <a:ext cx="4593880" cy="4901184"/>
          </a:xfrm>
        </p:spPr>
        <p:txBody>
          <a:bodyPr>
            <a:normAutofit/>
          </a:bodyPr>
          <a:lstStyle/>
          <a:p>
            <a:r>
              <a:rPr lang="en-US" sz="2800" dirty="0" smtClean="0"/>
              <a:t>Our photography is:</a:t>
            </a:r>
            <a:br>
              <a:rPr lang="en-US" sz="2800" dirty="0" smtClean="0"/>
            </a:br>
            <a:r>
              <a:rPr lang="en-US" sz="2800" dirty="0">
                <a:solidFill>
                  <a:schemeClr val="accent1"/>
                </a:solidFill>
              </a:rPr>
              <a:t>a</a:t>
            </a:r>
            <a:r>
              <a:rPr lang="en-US" sz="2800" dirty="0" smtClean="0">
                <a:solidFill>
                  <a:schemeClr val="accent1"/>
                </a:solidFill>
              </a:rPr>
              <a:t>n authentic slice of life</a:t>
            </a:r>
          </a:p>
          <a:p>
            <a:r>
              <a:rPr lang="en-US" sz="2800" dirty="0" smtClean="0"/>
              <a:t>When using photos of people, show them in real life situations. Make our customers feel like they are seeing a slice of their own life when you use photography.</a:t>
            </a:r>
          </a:p>
          <a:p>
            <a:endParaRPr lang="en-US" sz="2800" dirty="0"/>
          </a:p>
        </p:txBody>
      </p:sp>
      <p:sp>
        <p:nvSpPr>
          <p:cNvPr id="10" name="Title 2"/>
          <p:cNvSpPr txBox="1">
            <a:spLocks/>
          </p:cNvSpPr>
          <p:nvPr/>
        </p:nvSpPr>
        <p:spPr>
          <a:xfrm>
            <a:off x="5538869" y="1473533"/>
            <a:ext cx="3791937" cy="5251450"/>
          </a:xfrm>
          <a:prstGeom prst="rect">
            <a:avLst/>
          </a:prstGeom>
          <a:noFill/>
        </p:spPr>
        <p:txBody>
          <a:bodyPr wrap="square" rtlCol="0" anchor="t">
            <a:noAutofit/>
          </a:bodyPr>
          <a:lstStyle>
            <a:defPPr>
              <a:defRPr lang="en-US"/>
            </a:defPPr>
            <a:lvl1pPr algn="ctr">
              <a:spcBef>
                <a:spcPct val="0"/>
              </a:spcBef>
              <a:buNone/>
              <a:defRPr sz="6600" b="1" spc="-150">
                <a:solidFill>
                  <a:srgbClr val="00447C"/>
                </a:solidFill>
                <a:latin typeface="HelveticaNeueLT Std" pitchFamily="34" charset="0"/>
              </a:defRPr>
            </a:lvl1pPr>
          </a:lstStyle>
          <a:p>
            <a:pPr algn="l">
              <a:lnSpc>
                <a:spcPts val="7200"/>
              </a:lnSpc>
            </a:pPr>
            <a:r>
              <a:rPr lang="en-US" sz="5400" dirty="0">
                <a:solidFill>
                  <a:srgbClr val="0087C7"/>
                </a:solidFill>
                <a:effectLst>
                  <a:innerShdw blurRad="63500" dist="50800" dir="13500000">
                    <a:prstClr val="black">
                      <a:alpha val="30000"/>
                    </a:prstClr>
                  </a:innerShdw>
                </a:effectLst>
                <a:latin typeface="HelveticaNeueLT Com 55 Roman" pitchFamily="34" charset="0"/>
              </a:rPr>
              <a:t>human</a:t>
            </a:r>
          </a:p>
          <a:p>
            <a:pPr algn="l">
              <a:lnSpc>
                <a:spcPts val="7200"/>
              </a:lnSpc>
            </a:pPr>
            <a:r>
              <a:rPr lang="en-US" sz="5400" dirty="0">
                <a:solidFill>
                  <a:srgbClr val="0087C7"/>
                </a:solidFill>
                <a:effectLst>
                  <a:innerShdw blurRad="63500" dist="50800" dir="13500000">
                    <a:prstClr val="black">
                      <a:alpha val="30000"/>
                    </a:prstClr>
                  </a:innerShdw>
                </a:effectLst>
                <a:latin typeface="HelveticaNeueLT Com 55 Roman" pitchFamily="34" charset="0"/>
              </a:rPr>
              <a:t>authentic</a:t>
            </a:r>
          </a:p>
          <a:p>
            <a:pPr algn="l">
              <a:lnSpc>
                <a:spcPts val="7200"/>
              </a:lnSpc>
            </a:pPr>
            <a:r>
              <a:rPr lang="en-US" sz="5400" dirty="0">
                <a:solidFill>
                  <a:srgbClr val="0087C7"/>
                </a:solidFill>
                <a:effectLst>
                  <a:innerShdw blurRad="63500" dist="50800" dir="13500000">
                    <a:prstClr val="black">
                      <a:alpha val="30000"/>
                    </a:prstClr>
                  </a:innerShdw>
                </a:effectLst>
                <a:latin typeface="HelveticaNeueLT Com 55 Roman" pitchFamily="34" charset="0"/>
              </a:rPr>
              <a:t>helpful</a:t>
            </a:r>
          </a:p>
          <a:p>
            <a:pPr algn="l">
              <a:lnSpc>
                <a:spcPts val="7200"/>
              </a:lnSpc>
            </a:pPr>
            <a:r>
              <a:rPr lang="en-US" sz="5400" dirty="0">
                <a:solidFill>
                  <a:srgbClr val="0087C7"/>
                </a:solidFill>
                <a:effectLst>
                  <a:innerShdw blurRad="63500" dist="50800" dir="13500000">
                    <a:prstClr val="black">
                      <a:alpha val="30000"/>
                    </a:prstClr>
                  </a:innerShdw>
                </a:effectLst>
                <a:latin typeface="HelveticaNeueLT Com 55 Roman" pitchFamily="34" charset="0"/>
              </a:rPr>
              <a:t>optimistic</a:t>
            </a:r>
          </a:p>
          <a:p>
            <a:pPr algn="l">
              <a:lnSpc>
                <a:spcPts val="7200"/>
              </a:lnSpc>
            </a:pPr>
            <a:r>
              <a:rPr lang="en-US" sz="5400" dirty="0">
                <a:solidFill>
                  <a:srgbClr val="0087C7"/>
                </a:solidFill>
                <a:effectLst>
                  <a:innerShdw blurRad="63500" dist="50800" dir="13500000">
                    <a:prstClr val="black">
                      <a:alpha val="30000"/>
                    </a:prstClr>
                  </a:innerShdw>
                </a:effectLst>
                <a:latin typeface="HelveticaNeueLT Com 55 Roman" pitchFamily="34" charset="0"/>
              </a:rPr>
              <a:t>m</a:t>
            </a:r>
            <a:r>
              <a:rPr lang="en-US" sz="5400" dirty="0" smtClean="0">
                <a:solidFill>
                  <a:srgbClr val="0087C7"/>
                </a:solidFill>
                <a:effectLst>
                  <a:innerShdw blurRad="63500" dist="50800" dir="13500000">
                    <a:prstClr val="black">
                      <a:alpha val="30000"/>
                    </a:prstClr>
                  </a:innerShdw>
                </a:effectLst>
                <a:latin typeface="HelveticaNeueLT Com 55 Roman" pitchFamily="34" charset="0"/>
              </a:rPr>
              <a:t>agnetic</a:t>
            </a:r>
            <a:endParaRPr lang="en-US" sz="5400" dirty="0">
              <a:solidFill>
                <a:srgbClr val="0087C7"/>
              </a:solidFill>
              <a:effectLst>
                <a:innerShdw blurRad="63500" dist="50800" dir="13500000">
                  <a:prstClr val="black">
                    <a:alpha val="30000"/>
                  </a:prstClr>
                </a:innerShdw>
              </a:effectLst>
              <a:latin typeface="HelveticaNeueLT Com 55 Roman" pitchFamily="34" charset="0"/>
            </a:endParaRPr>
          </a:p>
        </p:txBody>
      </p:sp>
    </p:spTree>
    <p:extLst>
      <p:ext uri="{BB962C8B-B14F-4D97-AF65-F5344CB8AC3E}">
        <p14:creationId xmlns:p14="http://schemas.microsoft.com/office/powerpoint/2010/main" val="15160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Photography guidelines (cont.)</a:t>
            </a:r>
            <a:endParaRPr lang="en-US" dirty="0"/>
          </a:p>
        </p:txBody>
      </p:sp>
      <p:sp>
        <p:nvSpPr>
          <p:cNvPr id="3" name="Content Placeholder 2"/>
          <p:cNvSpPr>
            <a:spLocks noGrp="1"/>
          </p:cNvSpPr>
          <p:nvPr>
            <p:ph sz="quarter" idx="13"/>
          </p:nvPr>
        </p:nvSpPr>
        <p:spPr/>
        <p:txBody>
          <a:bodyPr>
            <a:normAutofit/>
          </a:bodyPr>
          <a:lstStyle/>
          <a:p>
            <a:r>
              <a:rPr lang="en-US" sz="2400" dirty="0" smtClean="0">
                <a:solidFill>
                  <a:schemeClr val="accent1"/>
                </a:solidFill>
              </a:rPr>
              <a:t>Choose your focal point: </a:t>
            </a:r>
            <a:r>
              <a:rPr lang="en-US" sz="2400" dirty="0"/>
              <a:t>n</a:t>
            </a:r>
            <a:r>
              <a:rPr lang="en-US" sz="2400" dirty="0" smtClean="0"/>
              <a:t>o matter what environment or what subject matter you choose, there should always be a clear focal point in the image.</a:t>
            </a:r>
          </a:p>
          <a:p>
            <a:r>
              <a:rPr lang="en-US" sz="2400" dirty="0" smtClean="0">
                <a:solidFill>
                  <a:schemeClr val="accent1"/>
                </a:solidFill>
              </a:rPr>
              <a:t>Keep it simple: </a:t>
            </a:r>
            <a:r>
              <a:rPr lang="en-US" sz="2400" dirty="0"/>
              <a:t>t</a:t>
            </a:r>
            <a:r>
              <a:rPr lang="en-US" sz="2400" dirty="0" smtClean="0"/>
              <a:t>he ideal photograph will include exactly what is required for the user to immediately understand the story and intended </a:t>
            </a:r>
            <a:r>
              <a:rPr lang="en-US" sz="2400" dirty="0"/>
              <a:t>message</a:t>
            </a:r>
            <a:r>
              <a:rPr lang="en-US" sz="2400" dirty="0" smtClean="0"/>
              <a:t>.</a:t>
            </a:r>
          </a:p>
          <a:p>
            <a:r>
              <a:rPr lang="en-US" sz="2400" dirty="0" smtClean="0">
                <a:solidFill>
                  <a:schemeClr val="accent1"/>
                </a:solidFill>
              </a:rPr>
              <a:t>Support the brand: </a:t>
            </a:r>
            <a:r>
              <a:rPr lang="en-US" sz="2400" dirty="0"/>
              <a:t>n</a:t>
            </a:r>
            <a:r>
              <a:rPr lang="en-US" sz="2400" dirty="0" smtClean="0"/>
              <a:t>ever </a:t>
            </a:r>
            <a:r>
              <a:rPr lang="en-US" sz="2400" dirty="0"/>
              <a:t>use masked images with white </a:t>
            </a:r>
            <a:r>
              <a:rPr lang="en-US" sz="2400" dirty="0" smtClean="0"/>
              <a:t>backgrounds. Do not </a:t>
            </a:r>
            <a:r>
              <a:rPr lang="en-US" sz="2400" dirty="0"/>
              <a:t>use stock images with people </a:t>
            </a:r>
            <a:r>
              <a:rPr lang="en-US" sz="2400" dirty="0" smtClean="0"/>
              <a:t>staring into </a:t>
            </a:r>
            <a:r>
              <a:rPr lang="en-US" sz="2400" dirty="0"/>
              <a:t>the camera or looking overly posed</a:t>
            </a:r>
            <a:r>
              <a:rPr lang="en-US" sz="2400" dirty="0" smtClean="0"/>
              <a:t>.</a:t>
            </a:r>
            <a:endParaRPr lang="en-US" sz="2400" dirty="0"/>
          </a:p>
        </p:txBody>
      </p:sp>
    </p:spTree>
    <p:extLst>
      <p:ext uri="{BB962C8B-B14F-4D97-AF65-F5344CB8AC3E}">
        <p14:creationId xmlns:p14="http://schemas.microsoft.com/office/powerpoint/2010/main" val="22774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Inserting images</a:t>
            </a:r>
            <a:endParaRPr lang="en-US" dirty="0"/>
          </a:p>
        </p:txBody>
      </p:sp>
      <p:sp>
        <p:nvSpPr>
          <p:cNvPr id="5" name="Text Placeholder 4"/>
          <p:cNvSpPr>
            <a:spLocks noGrp="1"/>
          </p:cNvSpPr>
          <p:nvPr>
            <p:ph sz="quarter" idx="13"/>
          </p:nvPr>
        </p:nvSpPr>
        <p:spPr>
          <a:xfrm>
            <a:off x="274663" y="1546860"/>
            <a:ext cx="7772247" cy="4901184"/>
          </a:xfrm>
        </p:spPr>
        <p:txBody>
          <a:bodyPr>
            <a:normAutofit/>
          </a:bodyPr>
          <a:lstStyle/>
          <a:p>
            <a:r>
              <a:rPr lang="en-US" sz="2800" dirty="0" smtClean="0"/>
              <a:t>Click the photo icon in the middle of the photo placeholder</a:t>
            </a:r>
          </a:p>
          <a:p>
            <a:r>
              <a:rPr lang="en-US" sz="2800" dirty="0" smtClean="0"/>
              <a:t>Navigate to your image and select</a:t>
            </a:r>
          </a:p>
          <a:p>
            <a:r>
              <a:rPr lang="en-US" sz="2800" dirty="0" smtClean="0"/>
              <a:t>If image does not appear properly set, resize and crop as needed</a:t>
            </a:r>
          </a:p>
        </p:txBody>
      </p:sp>
    </p:spTree>
    <p:extLst>
      <p:ext uri="{BB962C8B-B14F-4D97-AF65-F5344CB8AC3E}">
        <p14:creationId xmlns:p14="http://schemas.microsoft.com/office/powerpoint/2010/main" val="23574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1522412" y="0"/>
            <a:ext cx="12188825" cy="6858000"/>
          </a:xfrm>
        </p:spPr>
      </p:sp>
    </p:spTree>
    <p:extLst>
      <p:ext uri="{BB962C8B-B14F-4D97-AF65-F5344CB8AC3E}">
        <p14:creationId xmlns:p14="http://schemas.microsoft.com/office/powerpoint/2010/main" val="83617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Blue"/>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500" r="12514"/>
          <a:stretch/>
        </p:blipFill>
        <p:spPr>
          <a:xfrm>
            <a:off x="0" y="0"/>
            <a:ext cx="9142413" cy="6858000"/>
          </a:xfrm>
          <a:prstGeom prst="rect">
            <a:avLst/>
          </a:prstGeom>
        </p:spPr>
      </p:pic>
    </p:spTree>
    <p:extLst>
      <p:ext uri="{BB962C8B-B14F-4D97-AF65-F5344CB8AC3E}">
        <p14:creationId xmlns:p14="http://schemas.microsoft.com/office/powerpoint/2010/main" val="364350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colo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490" r="12491"/>
          <a:stretch/>
        </p:blipFill>
        <p:spPr>
          <a:xfrm>
            <a:off x="1" y="893"/>
            <a:ext cx="9144000" cy="6856214"/>
          </a:xfrm>
          <a:prstGeom prst="rect">
            <a:avLst/>
          </a:prstGeom>
        </p:spPr>
      </p:pic>
    </p:spTree>
    <p:extLst>
      <p:ext uri="{BB962C8B-B14F-4D97-AF65-F5344CB8AC3E}">
        <p14:creationId xmlns:p14="http://schemas.microsoft.com/office/powerpoint/2010/main" val="33017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Blue"/>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2451" r="2550"/>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9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Colo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22528" r="2484"/>
          <a:stretch/>
        </p:blipFill>
        <p:spPr bwMode="auto">
          <a:xfrm>
            <a:off x="1" y="0"/>
            <a:ext cx="9142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8"/>
          <p:cNvSpPr txBox="1">
            <a:spLocks/>
          </p:cNvSpPr>
          <p:nvPr/>
        </p:nvSpPr>
        <p:spPr>
          <a:xfrm>
            <a:off x="344607" y="699748"/>
            <a:ext cx="3904663" cy="1376702"/>
          </a:xfrm>
          <a:prstGeom prst="rect">
            <a:avLst/>
          </a:prstGeom>
        </p:spPr>
        <p:txBody>
          <a:bodyPr/>
          <a:lstStyle>
            <a:lvl1pPr algn="l" defTabSz="914400" rtl="0" eaLnBrk="1" latinLnBrk="0" hangingPunct="1">
              <a:spcBef>
                <a:spcPct val="0"/>
              </a:spcBef>
              <a:buNone/>
              <a:defRPr lang="en-US" sz="4600" kern="1200" spc="-150" dirty="0">
                <a:solidFill>
                  <a:srgbClr val="00447C"/>
                </a:solidFill>
                <a:latin typeface="HelveticaNeueLT Com 45 Lt" pitchFamily="34" charset="0"/>
                <a:ea typeface="+mn-ea"/>
                <a:cs typeface="+mn-cs"/>
              </a:defRPr>
            </a:lvl1pPr>
          </a:lstStyle>
          <a:p>
            <a:r>
              <a:rPr lang="en-US" sz="7500" dirty="0" smtClean="0">
                <a:solidFill>
                  <a:srgbClr val="0079C1"/>
                </a:solidFill>
              </a:rPr>
              <a:t>Online</a:t>
            </a:r>
            <a:endParaRPr lang="en-US" sz="7500" dirty="0">
              <a:solidFill>
                <a:srgbClr val="0079C1"/>
              </a:solidFill>
            </a:endParaRPr>
          </a:p>
        </p:txBody>
      </p:sp>
    </p:spTree>
    <p:extLst>
      <p:ext uri="{BB962C8B-B14F-4D97-AF65-F5344CB8AC3E}">
        <p14:creationId xmlns:p14="http://schemas.microsoft.com/office/powerpoint/2010/main" val="299138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500" r="12514"/>
          <a:stretch/>
        </p:blipFill>
        <p:spPr bwMode="auto">
          <a:xfrm>
            <a:off x="0" y="0"/>
            <a:ext cx="9142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96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Colo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500" r="1250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8"/>
          <p:cNvSpPr txBox="1">
            <a:spLocks/>
          </p:cNvSpPr>
          <p:nvPr/>
        </p:nvSpPr>
        <p:spPr>
          <a:xfrm>
            <a:off x="344607" y="699748"/>
            <a:ext cx="3904663" cy="2339286"/>
          </a:xfrm>
          <a:prstGeom prst="rect">
            <a:avLst/>
          </a:prstGeom>
        </p:spPr>
        <p:txBody>
          <a:bodyPr/>
          <a:lstStyle>
            <a:lvl1pPr algn="l" defTabSz="914400" rtl="0" eaLnBrk="1" latinLnBrk="0" hangingPunct="1">
              <a:spcBef>
                <a:spcPct val="0"/>
              </a:spcBef>
              <a:buNone/>
              <a:defRPr lang="en-US" sz="4600" kern="1200" spc="-150" dirty="0">
                <a:solidFill>
                  <a:srgbClr val="00447C"/>
                </a:solidFill>
                <a:latin typeface="HelveticaNeueLT Com 45 Lt" pitchFamily="34" charset="0"/>
                <a:ea typeface="+mn-ea"/>
                <a:cs typeface="+mn-cs"/>
              </a:defRPr>
            </a:lvl1pPr>
          </a:lstStyle>
          <a:p>
            <a:r>
              <a:rPr lang="en-US" sz="7500" dirty="0" smtClean="0">
                <a:solidFill>
                  <a:schemeClr val="accent3"/>
                </a:solidFill>
              </a:rPr>
              <a:t>Mobile</a:t>
            </a:r>
            <a:endParaRPr lang="en-US" sz="7500" dirty="0">
              <a:solidFill>
                <a:schemeClr val="accent3"/>
              </a:solidFill>
            </a:endParaRPr>
          </a:p>
        </p:txBody>
      </p:sp>
    </p:spTree>
    <p:extLst>
      <p:ext uri="{BB962C8B-B14F-4D97-AF65-F5344CB8AC3E}">
        <p14:creationId xmlns:p14="http://schemas.microsoft.com/office/powerpoint/2010/main" val="5910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PC—Starting a new file</a:t>
            </a:r>
            <a:endParaRPr lang="en-US" dirty="0"/>
          </a:p>
        </p:txBody>
      </p:sp>
      <p:sp>
        <p:nvSpPr>
          <p:cNvPr id="3" name="Content Placeholder 2"/>
          <p:cNvSpPr>
            <a:spLocks noGrp="1"/>
          </p:cNvSpPr>
          <p:nvPr>
            <p:ph sz="quarter" idx="13"/>
          </p:nvPr>
        </p:nvSpPr>
        <p:spPr/>
        <p:txBody>
          <a:bodyPr/>
          <a:lstStyle/>
          <a:p>
            <a:r>
              <a:rPr lang="en-US" dirty="0" smtClean="0"/>
              <a:t>Open PowerPoint 2010</a:t>
            </a:r>
          </a:p>
          <a:p>
            <a:r>
              <a:rPr lang="en-US" dirty="0" smtClean="0"/>
              <a:t>Click File/New/My Templates</a:t>
            </a:r>
          </a:p>
          <a:p>
            <a:r>
              <a:rPr lang="en-US" dirty="0" smtClean="0"/>
              <a:t>Select the template from the list and choose OK</a:t>
            </a:r>
          </a:p>
          <a:p>
            <a:r>
              <a:rPr lang="en-US" dirty="0" smtClean="0"/>
              <a:t>Click File, Save As, rename your presentation,</a:t>
            </a:r>
            <a:br>
              <a:rPr lang="en-US" dirty="0" smtClean="0"/>
            </a:br>
            <a:r>
              <a:rPr lang="en-US" dirty="0" smtClean="0"/>
              <a:t>and edit as needed</a:t>
            </a:r>
          </a:p>
          <a:p>
            <a:pPr marL="400050" lvl="1" indent="0">
              <a:buNone/>
            </a:pPr>
            <a:r>
              <a:rPr lang="en-US" dirty="0" smtClean="0"/>
              <a:t>(Note: Starting a file this way allows you access</a:t>
            </a:r>
            <a:br>
              <a:rPr lang="en-US" dirty="0" smtClean="0"/>
            </a:br>
            <a:r>
              <a:rPr lang="en-US" dirty="0" smtClean="0"/>
              <a:t>to the whole template, including sample slides)</a:t>
            </a:r>
            <a:endParaRPr lang="en-US" dirty="0"/>
          </a:p>
        </p:txBody>
      </p:sp>
    </p:spTree>
    <p:extLst>
      <p:ext uri="{BB962C8B-B14F-4D97-AF65-F5344CB8AC3E}">
        <p14:creationId xmlns:p14="http://schemas.microsoft.com/office/powerpoint/2010/main" val="17305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500" r="12501"/>
          <a:stretch/>
        </p:blipFill>
        <p:spPr>
          <a:xfrm>
            <a:off x="1" y="0"/>
            <a:ext cx="9144000" cy="6858000"/>
          </a:xfrm>
          <a:prstGeom prst="rect">
            <a:avLst/>
          </a:prstGeom>
        </p:spPr>
      </p:pic>
    </p:spTree>
    <p:extLst>
      <p:ext uri="{BB962C8B-B14F-4D97-AF65-F5344CB8AC3E}">
        <p14:creationId xmlns:p14="http://schemas.microsoft.com/office/powerpoint/2010/main" val="7019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490" r="12491"/>
          <a:stretch/>
        </p:blipFill>
        <p:spPr>
          <a:xfrm>
            <a:off x="1" y="893"/>
            <a:ext cx="9144000" cy="6856214"/>
          </a:xfrm>
          <a:prstGeom prst="rect">
            <a:avLst/>
          </a:prstGeom>
        </p:spPr>
      </p:pic>
      <p:sp>
        <p:nvSpPr>
          <p:cNvPr id="6" name="Title 28"/>
          <p:cNvSpPr txBox="1">
            <a:spLocks/>
          </p:cNvSpPr>
          <p:nvPr/>
        </p:nvSpPr>
        <p:spPr>
          <a:xfrm>
            <a:off x="344607" y="699748"/>
            <a:ext cx="3904663" cy="2339286"/>
          </a:xfrm>
          <a:prstGeom prst="rect">
            <a:avLst/>
          </a:prstGeom>
        </p:spPr>
        <p:txBody>
          <a:bodyPr/>
          <a:lstStyle>
            <a:lvl1pPr algn="l" defTabSz="914400" rtl="0" eaLnBrk="1" latinLnBrk="0" hangingPunct="1">
              <a:spcBef>
                <a:spcPct val="0"/>
              </a:spcBef>
              <a:buNone/>
              <a:defRPr lang="en-US" sz="4600" kern="1200" spc="-150" dirty="0">
                <a:solidFill>
                  <a:srgbClr val="00447C"/>
                </a:solidFill>
                <a:latin typeface="HelveticaNeueLT Com 45 Lt" pitchFamily="34" charset="0"/>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7500" b="0" i="0" u="none" strike="noStrike" kern="1200" cap="none" spc="-150" normalizeH="0" baseline="0" noProof="0" dirty="0" smtClean="0">
                <a:ln>
                  <a:noFill/>
                </a:ln>
                <a:solidFill>
                  <a:schemeClr val="accent5"/>
                </a:solidFill>
                <a:effectLst/>
                <a:uLnTx/>
                <a:uFillTx/>
                <a:latin typeface="HelveticaNeueLT Com 45 Lt" pitchFamily="34" charset="0"/>
                <a:ea typeface="+mn-ea"/>
                <a:cs typeface="+mn-cs"/>
              </a:rPr>
              <a:t>O</a:t>
            </a:r>
            <a:r>
              <a:rPr kumimoji="0" lang="en-US" sz="7500" b="0" i="0" u="none" strike="noStrike" kern="1200" cap="none" spc="150" normalizeH="0" baseline="0" noProof="0" dirty="0" smtClean="0">
                <a:ln>
                  <a:noFill/>
                </a:ln>
                <a:solidFill>
                  <a:schemeClr val="accent5"/>
                </a:solidFill>
                <a:effectLst/>
                <a:uLnTx/>
                <a:uFillTx/>
                <a:latin typeface="HelveticaNeueLT Com 45 Lt" pitchFamily="34" charset="0"/>
                <a:ea typeface="+mn-ea"/>
                <a:cs typeface="+mn-cs"/>
              </a:rPr>
              <a:t>f</a:t>
            </a:r>
            <a:r>
              <a:rPr kumimoji="0" lang="en-US" sz="7500" b="0" i="0" u="none" strike="noStrike" kern="1200" cap="none" spc="0" normalizeH="0" baseline="0" noProof="0" dirty="0" smtClean="0">
                <a:ln>
                  <a:noFill/>
                </a:ln>
                <a:solidFill>
                  <a:schemeClr val="accent5"/>
                </a:solidFill>
                <a:effectLst/>
                <a:uLnTx/>
                <a:uFillTx/>
                <a:latin typeface="HelveticaNeueLT Com 45 Lt" pitchFamily="34" charset="0"/>
                <a:ea typeface="+mn-ea"/>
                <a:cs typeface="+mn-cs"/>
              </a:rPr>
              <a:t>f</a:t>
            </a:r>
            <a:r>
              <a:rPr kumimoji="0" lang="en-US" sz="7500" b="0" i="0" u="none" strike="noStrike" kern="1200" cap="none" spc="-150" normalizeH="0" baseline="0" noProof="0" dirty="0" smtClean="0">
                <a:ln>
                  <a:noFill/>
                </a:ln>
                <a:solidFill>
                  <a:schemeClr val="accent5"/>
                </a:solidFill>
                <a:effectLst/>
                <a:uLnTx/>
                <a:uFillTx/>
                <a:latin typeface="HelveticaNeueLT Com 45 Lt" pitchFamily="34" charset="0"/>
                <a:ea typeface="+mn-ea"/>
                <a:cs typeface="+mn-cs"/>
              </a:rPr>
              <a:t>l</a:t>
            </a:r>
            <a:r>
              <a:rPr kumimoji="0" lang="en-US" sz="7500" b="0" i="0" u="none" strike="noStrike" kern="1200" cap="none" spc="-200" normalizeH="0" baseline="0" noProof="0" dirty="0" smtClean="0">
                <a:ln>
                  <a:noFill/>
                </a:ln>
                <a:solidFill>
                  <a:schemeClr val="accent5"/>
                </a:solidFill>
                <a:effectLst/>
                <a:uLnTx/>
                <a:uFillTx/>
                <a:latin typeface="HelveticaNeueLT Com 45 Lt" pitchFamily="34" charset="0"/>
                <a:ea typeface="+mn-ea"/>
                <a:cs typeface="+mn-cs"/>
              </a:rPr>
              <a:t>in</a:t>
            </a:r>
            <a:r>
              <a:rPr kumimoji="0" lang="en-US" sz="7500" b="0" i="0" u="none" strike="noStrike" kern="1200" cap="none" spc="-150" normalizeH="0" baseline="0" noProof="0" dirty="0" smtClean="0">
                <a:ln>
                  <a:noFill/>
                </a:ln>
                <a:solidFill>
                  <a:schemeClr val="accent5"/>
                </a:solidFill>
                <a:effectLst/>
                <a:uLnTx/>
                <a:uFillTx/>
                <a:latin typeface="HelveticaNeueLT Com 45 Lt" pitchFamily="34" charset="0"/>
                <a:ea typeface="+mn-ea"/>
                <a:cs typeface="+mn-cs"/>
              </a:rPr>
              <a:t>e</a:t>
            </a:r>
            <a:endParaRPr kumimoji="0" lang="en-US" sz="7500" b="0" i="0" u="none" strike="noStrike" kern="1200" cap="none" spc="-150" normalizeH="0" baseline="0" noProof="0" dirty="0">
              <a:ln>
                <a:noFill/>
              </a:ln>
              <a:solidFill>
                <a:schemeClr val="accent5"/>
              </a:solidFill>
              <a:effectLst/>
              <a:uLnTx/>
              <a:uFillTx/>
              <a:latin typeface="HelveticaNeueLT Com 45 Lt" pitchFamily="34" charset="0"/>
              <a:ea typeface="+mn-ea"/>
              <a:cs typeface="+mn-cs"/>
            </a:endParaRPr>
          </a:p>
        </p:txBody>
      </p:sp>
    </p:spTree>
    <p:extLst>
      <p:ext uri="{BB962C8B-B14F-4D97-AF65-F5344CB8AC3E}">
        <p14:creationId xmlns:p14="http://schemas.microsoft.com/office/powerpoint/2010/main" val="412849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8379" r="16622"/>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8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535" r="16465"/>
          <a:stretch/>
        </p:blipFill>
        <p:spPr>
          <a:xfrm>
            <a:off x="0" y="-4762"/>
            <a:ext cx="9144001" cy="6858000"/>
          </a:xfrm>
          <a:prstGeom prst="rect">
            <a:avLst/>
          </a:prstGeom>
        </p:spPr>
      </p:pic>
      <p:sp>
        <p:nvSpPr>
          <p:cNvPr id="7" name="Title 28"/>
          <p:cNvSpPr txBox="1">
            <a:spLocks/>
          </p:cNvSpPr>
          <p:nvPr/>
        </p:nvSpPr>
        <p:spPr>
          <a:xfrm>
            <a:off x="344607" y="699748"/>
            <a:ext cx="5867007" cy="1376702"/>
          </a:xfrm>
          <a:prstGeom prst="rect">
            <a:avLst/>
          </a:prstGeom>
        </p:spPr>
        <p:txBody>
          <a:bodyPr/>
          <a:lstStyle>
            <a:lvl1pPr algn="l" defTabSz="914400" rtl="0" eaLnBrk="1" latinLnBrk="0" hangingPunct="1">
              <a:spcBef>
                <a:spcPct val="0"/>
              </a:spcBef>
              <a:buNone/>
              <a:defRPr lang="en-US" sz="4600" kern="1200" spc="-150" dirty="0">
                <a:solidFill>
                  <a:srgbClr val="00447C"/>
                </a:solidFill>
                <a:latin typeface="HelveticaNeueLT Com 45 Lt" pitchFamily="34" charset="0"/>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7500" b="0" i="0" u="none" strike="noStrike" kern="1200" cap="none" spc="-150" normalizeH="0" baseline="0" noProof="0" dirty="0" smtClean="0">
                <a:ln>
                  <a:noFill/>
                </a:ln>
                <a:solidFill>
                  <a:srgbClr val="6DB33F"/>
                </a:solidFill>
                <a:effectLst/>
                <a:uLnTx/>
                <a:uFillTx/>
                <a:latin typeface="HelveticaNeueLT Com 45 Lt" pitchFamily="34" charset="0"/>
                <a:ea typeface="+mn-ea"/>
                <a:cs typeface="+mn-cs"/>
              </a:rPr>
              <a:t>Intelligence</a:t>
            </a:r>
            <a:endParaRPr kumimoji="0" lang="en-US" sz="7500" b="0" i="0" u="none" strike="noStrike" kern="1200" cap="none" spc="-150" normalizeH="0" baseline="0" noProof="0" dirty="0">
              <a:ln>
                <a:noFill/>
              </a:ln>
              <a:solidFill>
                <a:srgbClr val="6DB33F"/>
              </a:solidFill>
              <a:effectLst/>
              <a:uLnTx/>
              <a:uFillTx/>
              <a:latin typeface="HelveticaNeueLT Com 45 Lt" pitchFamily="34" charset="0"/>
              <a:ea typeface="+mn-ea"/>
              <a:cs typeface="+mn-cs"/>
            </a:endParaRPr>
          </a:p>
        </p:txBody>
      </p:sp>
    </p:spTree>
    <p:extLst>
      <p:ext uri="{BB962C8B-B14F-4D97-AF65-F5344CB8AC3E}">
        <p14:creationId xmlns:p14="http://schemas.microsoft.com/office/powerpoint/2010/main" val="33315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Screenshot style</a:t>
            </a:r>
            <a:endParaRPr lang="en-US" dirty="0"/>
          </a:p>
        </p:txBody>
      </p:sp>
      <p:grpSp>
        <p:nvGrpSpPr>
          <p:cNvPr id="11" name="Group 24"/>
          <p:cNvGrpSpPr>
            <a:grpSpLocks/>
          </p:cNvGrpSpPr>
          <p:nvPr/>
        </p:nvGrpSpPr>
        <p:grpSpPr bwMode="auto">
          <a:xfrm>
            <a:off x="5090057" y="314679"/>
            <a:ext cx="3763354" cy="1174752"/>
            <a:chOff x="3673" y="128"/>
            <a:chExt cx="3160" cy="740"/>
          </a:xfrm>
        </p:grpSpPr>
        <p:sp>
          <p:nvSpPr>
            <p:cNvPr id="12" name="Text Box 25"/>
            <p:cNvSpPr txBox="1">
              <a:spLocks noChangeArrowheads="1"/>
            </p:cNvSpPr>
            <p:nvPr/>
          </p:nvSpPr>
          <p:spPr bwMode="ltGray">
            <a:xfrm>
              <a:off x="3673" y="286"/>
              <a:ext cx="316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lvl="0" fontAlgn="base">
                <a:spcAft>
                  <a:spcPct val="0"/>
                </a:spcAft>
                <a:defRPr/>
              </a:pPr>
              <a:r>
                <a:rPr lang="en-US" sz="1000" b="1" kern="0" dirty="0">
                  <a:cs typeface="Arial" pitchFamily="34" charset="0"/>
                </a:rPr>
                <a:t>To apply round corners and drop shadow to a screenshot, first, pick up style from this example by selecting it and pressing Shift-Ctrl-C to copy. Then, select the screenshot you wish to apply style to and press Shift-Ctrl-V to apply.</a:t>
              </a:r>
            </a:p>
            <a:p>
              <a:pPr lvl="0" fontAlgn="base">
                <a:spcAft>
                  <a:spcPct val="0"/>
                </a:spcAft>
                <a:defRPr/>
              </a:pPr>
              <a:endParaRPr lang="en-US" sz="1400" b="1" kern="0" dirty="0">
                <a:cs typeface="Arial" pitchFamily="34" charset="0"/>
              </a:endParaRPr>
            </a:p>
          </p:txBody>
        </p:sp>
        <p:grpSp>
          <p:nvGrpSpPr>
            <p:cNvPr id="13" name="Group 26"/>
            <p:cNvGrpSpPr>
              <a:grpSpLocks/>
            </p:cNvGrpSpPr>
            <p:nvPr/>
          </p:nvGrpSpPr>
          <p:grpSpPr bwMode="auto">
            <a:xfrm>
              <a:off x="3730" y="128"/>
              <a:ext cx="368" cy="155"/>
              <a:chOff x="3726" y="128"/>
              <a:chExt cx="368" cy="155"/>
            </a:xfrm>
          </p:grpSpPr>
          <p:sp>
            <p:nvSpPr>
              <p:cNvPr id="14"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15" name="Text Box 28"/>
              <p:cNvSpPr txBox="1">
                <a:spLocks noChangeArrowheads="1"/>
              </p:cNvSpPr>
              <p:nvPr/>
            </p:nvSpPr>
            <p:spPr bwMode="ltGray">
              <a:xfrm>
                <a:off x="3726" y="132"/>
                <a:ext cx="28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88" y="1601141"/>
            <a:ext cx="7267574" cy="4703824"/>
          </a:xfrm>
          <a:prstGeom prst="roundRect">
            <a:avLst>
              <a:gd name="adj" fmla="val 1643"/>
            </a:avLst>
          </a:prstGeom>
          <a:ln>
            <a:noFill/>
          </a:ln>
          <a:effectLst>
            <a:outerShdw blurRad="101600" dist="38100" dir="2700000" algn="tl" rotWithShape="0">
              <a:prstClr val="black">
                <a:alpha val="4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21"/>
          <p:cNvSpPr>
            <a:spLocks/>
          </p:cNvSpPr>
          <p:nvPr/>
        </p:nvSpPr>
        <p:spPr bwMode="auto">
          <a:xfrm flipH="1" flipV="1">
            <a:off x="4833557" y="4817590"/>
            <a:ext cx="812800" cy="339725"/>
          </a:xfrm>
          <a:custGeom>
            <a:avLst/>
            <a:gdLst>
              <a:gd name="T0" fmla="*/ 217 w 217"/>
              <a:gd name="T1" fmla="*/ 91 h 91"/>
              <a:gd name="T2" fmla="*/ 217 w 217"/>
              <a:gd name="T3" fmla="*/ 40 h 91"/>
              <a:gd name="T4" fmla="*/ 177 w 217"/>
              <a:gd name="T5" fmla="*/ 0 h 91"/>
              <a:gd name="T6" fmla="*/ 0 w 217"/>
              <a:gd name="T7" fmla="*/ 0 h 91"/>
            </a:gdLst>
            <a:ahLst/>
            <a:cxnLst>
              <a:cxn ang="0">
                <a:pos x="T0" y="T1"/>
              </a:cxn>
              <a:cxn ang="0">
                <a:pos x="T2" y="T3"/>
              </a:cxn>
              <a:cxn ang="0">
                <a:pos x="T4" y="T5"/>
              </a:cxn>
              <a:cxn ang="0">
                <a:pos x="T6" y="T7"/>
              </a:cxn>
            </a:cxnLst>
            <a:rect l="0" t="0" r="r" b="b"/>
            <a:pathLst>
              <a:path w="217" h="91">
                <a:moveTo>
                  <a:pt x="217" y="91"/>
                </a:moveTo>
                <a:cubicBezTo>
                  <a:pt x="217" y="40"/>
                  <a:pt x="217" y="40"/>
                  <a:pt x="217" y="40"/>
                </a:cubicBezTo>
                <a:cubicBezTo>
                  <a:pt x="217" y="18"/>
                  <a:pt x="199" y="0"/>
                  <a:pt x="177" y="0"/>
                </a:cubicBezTo>
                <a:cubicBezTo>
                  <a:pt x="0" y="0"/>
                  <a:pt x="0" y="0"/>
                  <a:pt x="0" y="0"/>
                </a:cubicBezTo>
              </a:path>
            </a:pathLst>
          </a:custGeom>
          <a:noFill/>
          <a:ln w="25400" cap="rnd">
            <a:solidFill>
              <a:srgbClr val="00447C"/>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8" name="Picture 17" descr="Screen shot 2011-03-07 at 10.04.30 AM.png"/>
          <p:cNvPicPr>
            <a:picLocks noChangeAspect="1"/>
          </p:cNvPicPr>
          <p:nvPr/>
        </p:nvPicPr>
        <p:blipFill rotWithShape="1">
          <a:blip r:embed="rId3">
            <a:extLst>
              <a:ext uri="{28A0092B-C50C-407E-A947-70E740481C1C}">
                <a14:useLocalDpi xmlns:a14="http://schemas.microsoft.com/office/drawing/2010/main" val="0"/>
              </a:ext>
            </a:extLst>
          </a:blip>
          <a:srcRect l="62340" t="67829" r="16596" b="22469"/>
          <a:stretch/>
        </p:blipFill>
        <p:spPr>
          <a:xfrm>
            <a:off x="4620018" y="4073793"/>
            <a:ext cx="3275052" cy="942820"/>
          </a:xfrm>
          <a:prstGeom prst="roundRect">
            <a:avLst>
              <a:gd name="adj" fmla="val 1643"/>
            </a:avLst>
          </a:prstGeom>
          <a:ln w="57150">
            <a:solidFill>
              <a:schemeClr val="accent4"/>
            </a:solidFill>
          </a:ln>
          <a:effectLst>
            <a:outerShdw blurRad="101600" dist="38100" dir="2700000" algn="tl" rotWithShape="0">
              <a:prstClr val="black">
                <a:alpha val="45000"/>
              </a:prstClr>
            </a:outerShdw>
          </a:effectLst>
        </p:spPr>
      </p:pic>
    </p:spTree>
    <p:extLst>
      <p:ext uri="{BB962C8B-B14F-4D97-AF65-F5344CB8AC3E}">
        <p14:creationId xmlns:p14="http://schemas.microsoft.com/office/powerpoint/2010/main" val="341349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4662" y="2661494"/>
            <a:ext cx="8474675" cy="1472189"/>
            <a:chOff x="446100" y="2661494"/>
            <a:chExt cx="11296624" cy="1472189"/>
          </a:xfrm>
        </p:grpSpPr>
        <p:sp>
          <p:nvSpPr>
            <p:cNvPr id="7" name="TextBox 6"/>
            <p:cNvSpPr txBox="1"/>
            <p:nvPr/>
          </p:nvSpPr>
          <p:spPr>
            <a:xfrm>
              <a:off x="533400" y="2661494"/>
              <a:ext cx="11122024" cy="1000274"/>
            </a:xfrm>
            <a:prstGeom prst="rect">
              <a:avLst/>
            </a:prstGeom>
            <a:noFill/>
          </p:spPr>
          <p:txBody>
            <a:bodyPr wrap="square" rtlCol="0" anchor="b">
              <a:spAutoFit/>
            </a:bodyPr>
            <a:lstStyle>
              <a:defPPr>
                <a:defRPr lang="en-US"/>
              </a:defPPr>
              <a:lvl1pPr algn="ctr">
                <a:lnSpc>
                  <a:spcPts val="7200"/>
                </a:lnSpc>
                <a:spcBef>
                  <a:spcPct val="0"/>
                </a:spcBef>
                <a:buNone/>
                <a:defRPr sz="6600" b="1" spc="-150">
                  <a:solidFill>
                    <a:srgbClr val="0087C7"/>
                  </a:solidFill>
                  <a:effectLst>
                    <a:innerShdw blurRad="63500" dist="50800" dir="13500000">
                      <a:prstClr val="black">
                        <a:alpha val="30000"/>
                      </a:prstClr>
                    </a:innerShdw>
                  </a:effectLst>
                  <a:latin typeface="HelveticaNeueLT Com 55 Roman" pitchFamily="34" charset="0"/>
                </a:defRPr>
              </a:lvl1pPr>
            </a:lstStyle>
            <a:p>
              <a:r>
                <a:rPr lang="en-US" sz="5400" dirty="0">
                  <a:solidFill>
                    <a:schemeClr val="bg1"/>
                  </a:solidFill>
                  <a:effectLst/>
                </a:rPr>
                <a:t>Tips and Best Practices</a:t>
              </a:r>
            </a:p>
          </p:txBody>
        </p:sp>
        <p:sp>
          <p:nvSpPr>
            <p:cNvPr id="8" name="TextBox 7"/>
            <p:cNvSpPr txBox="1"/>
            <p:nvPr/>
          </p:nvSpPr>
          <p:spPr>
            <a:xfrm>
              <a:off x="446100" y="3723314"/>
              <a:ext cx="11296624" cy="410369"/>
            </a:xfrm>
            <a:prstGeom prst="rect">
              <a:avLst/>
            </a:prstGeom>
            <a:noFill/>
          </p:spPr>
          <p:txBody>
            <a:bodyPr wrap="square" rtlCol="0" anchor="ctr">
              <a:spAutoFit/>
            </a:bodyPr>
            <a:lstStyle/>
            <a:p>
              <a:pPr algn="ctr">
                <a:lnSpc>
                  <a:spcPts val="2400"/>
                </a:lnSpc>
              </a:pPr>
              <a:r>
                <a:rPr lang="en-US" sz="2400" spc="600" dirty="0">
                  <a:solidFill>
                    <a:schemeClr val="accent1">
                      <a:lumMod val="60000"/>
                      <a:lumOff val="40000"/>
                    </a:schemeClr>
                  </a:solidFill>
                  <a:latin typeface="HelveticaNeueLT Com 55 Roman" pitchFamily="34" charset="0"/>
                </a:rPr>
                <a:t>MASTER CLASS</a:t>
              </a:r>
            </a:p>
          </p:txBody>
        </p:sp>
      </p:grpSp>
    </p:spTree>
    <p:extLst>
      <p:ext uri="{BB962C8B-B14F-4D97-AF65-F5344CB8AC3E}">
        <p14:creationId xmlns:p14="http://schemas.microsoft.com/office/powerpoint/2010/main" val="79612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Rules for great presentations</a:t>
            </a:r>
            <a:endParaRPr lang="en-US" dirty="0"/>
          </a:p>
        </p:txBody>
      </p:sp>
      <p:sp>
        <p:nvSpPr>
          <p:cNvPr id="3" name="Content Placeholder 2"/>
          <p:cNvSpPr>
            <a:spLocks noGrp="1"/>
          </p:cNvSpPr>
          <p:nvPr>
            <p:ph sz="quarter" idx="13"/>
          </p:nvPr>
        </p:nvSpPr>
        <p:spPr/>
        <p:txBody>
          <a:bodyPr>
            <a:normAutofit fontScale="85000" lnSpcReduction="10000"/>
          </a:bodyPr>
          <a:lstStyle/>
          <a:p>
            <a:r>
              <a:rPr lang="en-US" smtClean="0"/>
              <a:t>Treat your audience as king</a:t>
            </a:r>
          </a:p>
          <a:p>
            <a:pPr lvl="1"/>
            <a:r>
              <a:rPr lang="en-US" smtClean="0"/>
              <a:t>Design with a clear, concise message to better capture your audience</a:t>
            </a:r>
          </a:p>
          <a:p>
            <a:pPr lvl="1"/>
            <a:r>
              <a:rPr lang="en-US" smtClean="0"/>
              <a:t>Your audience should walk away with an understanding of their benefits</a:t>
            </a:r>
            <a:br>
              <a:rPr lang="en-US" smtClean="0"/>
            </a:br>
            <a:r>
              <a:rPr lang="en-US" smtClean="0"/>
              <a:t>and your message</a:t>
            </a:r>
          </a:p>
          <a:p>
            <a:r>
              <a:rPr lang="en-US" smtClean="0"/>
              <a:t>Spread ideas and move people</a:t>
            </a:r>
          </a:p>
          <a:p>
            <a:pPr lvl="1"/>
            <a:r>
              <a:rPr lang="en-US" smtClean="0"/>
              <a:t>Convey meaning and be inspirational with your message when possible</a:t>
            </a:r>
          </a:p>
          <a:p>
            <a:pPr lvl="1"/>
            <a:r>
              <a:rPr lang="en-US" smtClean="0"/>
              <a:t>Use powerful imagery to support your point</a:t>
            </a:r>
          </a:p>
          <a:p>
            <a:pPr lvl="1"/>
            <a:r>
              <a:rPr lang="en-US" smtClean="0"/>
              <a:t>Use animation to support your message, not just to entertain the audience</a:t>
            </a:r>
          </a:p>
          <a:p>
            <a:r>
              <a:rPr lang="en-US" smtClean="0"/>
              <a:t>Help them see what you are saying</a:t>
            </a:r>
          </a:p>
          <a:p>
            <a:pPr lvl="1"/>
            <a:r>
              <a:rPr lang="en-US" smtClean="0"/>
              <a:t>Minimize your text and use meaningful visuals that support your topic</a:t>
            </a:r>
          </a:p>
          <a:p>
            <a:pPr lvl="1"/>
            <a:r>
              <a:rPr lang="en-US" smtClean="0"/>
              <a:t>Brainstorm effective graphics prior to placement to ensure your </a:t>
            </a:r>
            <a:br>
              <a:rPr lang="en-US" smtClean="0"/>
            </a:br>
            <a:r>
              <a:rPr lang="en-US" smtClean="0"/>
              <a:t>image communicates well</a:t>
            </a:r>
          </a:p>
          <a:p>
            <a:endParaRPr lang="en-US" dirty="0"/>
          </a:p>
        </p:txBody>
      </p:sp>
    </p:spTree>
    <p:extLst>
      <p:ext uri="{BB962C8B-B14F-4D97-AF65-F5344CB8AC3E}">
        <p14:creationId xmlns:p14="http://schemas.microsoft.com/office/powerpoint/2010/main" val="7555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62" y="309786"/>
            <a:ext cx="8835037" cy="769441"/>
          </a:xfrm>
        </p:spPr>
        <p:txBody>
          <a:bodyPr/>
          <a:lstStyle/>
          <a:p>
            <a:r>
              <a:rPr lang="en-US" sz="4400" dirty="0" smtClean="0"/>
              <a:t>Rules for great presentations (cont.)</a:t>
            </a:r>
            <a:endParaRPr lang="en-US" sz="4400" dirty="0"/>
          </a:p>
        </p:txBody>
      </p:sp>
      <p:sp>
        <p:nvSpPr>
          <p:cNvPr id="3" name="Content Placeholder 2"/>
          <p:cNvSpPr>
            <a:spLocks noGrp="1"/>
          </p:cNvSpPr>
          <p:nvPr>
            <p:ph sz="quarter" idx="13"/>
          </p:nvPr>
        </p:nvSpPr>
        <p:spPr/>
        <p:txBody>
          <a:bodyPr/>
          <a:lstStyle/>
          <a:p>
            <a:pPr>
              <a:buFont typeface="+mj-lt"/>
              <a:buAutoNum type="arabicPeriod" startAt="4"/>
            </a:pPr>
            <a:r>
              <a:rPr lang="en-US" dirty="0" smtClean="0"/>
              <a:t>Practice design, not decoration</a:t>
            </a:r>
          </a:p>
          <a:p>
            <a:pPr lvl="1"/>
            <a:r>
              <a:rPr lang="en-US" dirty="0" smtClean="0"/>
              <a:t>Minimize any elements that are only causing noise on your slide</a:t>
            </a:r>
          </a:p>
          <a:p>
            <a:pPr lvl="1"/>
            <a:r>
              <a:rPr lang="en-US" dirty="0" smtClean="0"/>
              <a:t>Feature only necessary key images or text highlights for easier consumption by your audience</a:t>
            </a:r>
          </a:p>
          <a:p>
            <a:pPr>
              <a:buAutoNum type="arabicPeriod" startAt="4"/>
            </a:pPr>
            <a:r>
              <a:rPr lang="en-US" dirty="0" smtClean="0"/>
              <a:t>Cultivate healthy relationships </a:t>
            </a:r>
            <a:br>
              <a:rPr lang="en-US" dirty="0" smtClean="0"/>
            </a:br>
            <a:r>
              <a:rPr lang="en-US" dirty="0" smtClean="0"/>
              <a:t>(with your slides and your audience)</a:t>
            </a:r>
          </a:p>
          <a:p>
            <a:pPr lvl="1"/>
            <a:r>
              <a:rPr lang="en-US" dirty="0" smtClean="0"/>
              <a:t>Use key images and text as visual cues for your dialogue</a:t>
            </a:r>
          </a:p>
          <a:p>
            <a:pPr lvl="1"/>
            <a:r>
              <a:rPr lang="en-US" dirty="0" smtClean="0"/>
              <a:t>Put the bulk of your text into speaker notes</a:t>
            </a:r>
          </a:p>
          <a:p>
            <a:pPr lvl="1"/>
            <a:r>
              <a:rPr lang="en-US" dirty="0" smtClean="0"/>
              <a:t>Your slides should be supporting you, </a:t>
            </a:r>
            <a:br>
              <a:rPr lang="en-US" dirty="0" smtClean="0"/>
            </a:br>
            <a:r>
              <a:rPr lang="en-US" dirty="0" smtClean="0"/>
              <a:t>not driving the presentation</a:t>
            </a:r>
          </a:p>
          <a:p>
            <a:pPr lvl="1"/>
            <a:r>
              <a:rPr lang="en-US" dirty="0" smtClean="0"/>
              <a:t>You are the focal point</a:t>
            </a:r>
            <a:endParaRPr lang="en-US" dirty="0"/>
          </a:p>
        </p:txBody>
      </p:sp>
    </p:spTree>
    <p:extLst>
      <p:ext uri="{BB962C8B-B14F-4D97-AF65-F5344CB8AC3E}">
        <p14:creationId xmlns:p14="http://schemas.microsoft.com/office/powerpoint/2010/main" val="60483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Inserting old slides</a:t>
            </a:r>
            <a:endParaRPr lang="en-US" dirty="0"/>
          </a:p>
        </p:txBody>
      </p:sp>
      <p:sp>
        <p:nvSpPr>
          <p:cNvPr id="7" name="Content Placeholder 6"/>
          <p:cNvSpPr>
            <a:spLocks noGrp="1"/>
          </p:cNvSpPr>
          <p:nvPr>
            <p:ph sz="quarter" idx="13"/>
          </p:nvPr>
        </p:nvSpPr>
        <p:spPr/>
        <p:txBody>
          <a:bodyPr>
            <a:noAutofit/>
          </a:bodyPr>
          <a:lstStyle/>
          <a:p>
            <a:r>
              <a:rPr lang="en-US" sz="2400" dirty="0" smtClean="0"/>
              <a:t>Open slide sorter view, select all slides and copy</a:t>
            </a:r>
          </a:p>
          <a:p>
            <a:r>
              <a:rPr lang="en-US" sz="2400" dirty="0" smtClean="0"/>
              <a:t>Open template and paste into slide sorter view</a:t>
            </a:r>
          </a:p>
          <a:p>
            <a:r>
              <a:rPr lang="en-US" sz="2400" dirty="0" smtClean="0"/>
              <a:t>The paste options clipboard icon will appear</a:t>
            </a:r>
          </a:p>
          <a:p>
            <a:r>
              <a:rPr lang="en-US" sz="2400" dirty="0" smtClean="0"/>
              <a:t>Roll mouse over the icon and follow the down arrow</a:t>
            </a:r>
          </a:p>
          <a:p>
            <a:r>
              <a:rPr lang="en-US" sz="2400" dirty="0" smtClean="0"/>
              <a:t>Select Use Destination Theme</a:t>
            </a:r>
          </a:p>
          <a:p>
            <a:r>
              <a:rPr lang="en-US" sz="2400" dirty="0" smtClean="0"/>
              <a:t>Alternate method</a:t>
            </a:r>
          </a:p>
          <a:p>
            <a:pPr lvl="1"/>
            <a:r>
              <a:rPr lang="en-US" sz="1800" dirty="0" smtClean="0"/>
              <a:t>Create new blank slides in the new template, </a:t>
            </a:r>
            <a:br>
              <a:rPr lang="en-US" sz="1800" dirty="0" smtClean="0"/>
            </a:br>
            <a:r>
              <a:rPr lang="en-US" sz="1800" dirty="0" smtClean="0"/>
              <a:t>then copy and </a:t>
            </a:r>
            <a:r>
              <a:rPr lang="en-US" sz="1800" dirty="0" err="1" smtClean="0"/>
              <a:t>pasteindividual</a:t>
            </a:r>
            <a:r>
              <a:rPr lang="en-US" sz="1800" dirty="0" smtClean="0"/>
              <a:t> content from </a:t>
            </a:r>
            <a:br>
              <a:rPr lang="en-US" sz="1800" dirty="0" smtClean="0"/>
            </a:br>
            <a:r>
              <a:rPr lang="en-US" sz="1800" dirty="0" smtClean="0"/>
              <a:t>your old presentation into the new template</a:t>
            </a:r>
          </a:p>
          <a:p>
            <a:pPr lvl="1"/>
            <a:r>
              <a:rPr lang="en-US" sz="1800" dirty="0" smtClean="0"/>
              <a:t>When the paste options icon appears choose </a:t>
            </a:r>
            <a:br>
              <a:rPr lang="en-US" sz="1800" dirty="0" smtClean="0"/>
            </a:br>
            <a:r>
              <a:rPr lang="en-US" sz="1800" dirty="0" smtClean="0"/>
              <a:t>the option that matches the new template, </a:t>
            </a:r>
            <a:br>
              <a:rPr lang="en-US" sz="1800" dirty="0" smtClean="0"/>
            </a:br>
            <a:r>
              <a:rPr lang="en-US" sz="1800" dirty="0" smtClean="0"/>
              <a:t>Use Destination Theme</a:t>
            </a:r>
          </a:p>
          <a:p>
            <a:pPr lvl="1"/>
            <a:endParaRPr lang="en-US" sz="1800" dirty="0" smtClean="0"/>
          </a:p>
          <a:p>
            <a:pPr lvl="1"/>
            <a:endParaRPr lang="en-US" sz="1800" dirty="0" smtClean="0"/>
          </a:p>
          <a:p>
            <a:endParaRPr lang="en-US" sz="2400" dirty="0"/>
          </a:p>
        </p:txBody>
      </p:sp>
      <p:grpSp>
        <p:nvGrpSpPr>
          <p:cNvPr id="3" name="Group 2"/>
          <p:cNvGrpSpPr/>
          <p:nvPr/>
        </p:nvGrpSpPr>
        <p:grpSpPr>
          <a:xfrm>
            <a:off x="6523219" y="4440161"/>
            <a:ext cx="2085975" cy="1200150"/>
            <a:chOff x="6642887" y="4623964"/>
            <a:chExt cx="2085975" cy="1200150"/>
          </a:xfrm>
        </p:grpSpPr>
        <p:pic>
          <p:nvPicPr>
            <p:cNvPr id="6" name="Picture 2" descr="C:\Users\janice\Desktop\screensho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887" y="4623964"/>
              <a:ext cx="2085975" cy="12001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6826518" y="5082907"/>
              <a:ext cx="1878593" cy="258513"/>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spTree>
    <p:extLst>
      <p:ext uri="{BB962C8B-B14F-4D97-AF65-F5344CB8AC3E}">
        <p14:creationId xmlns:p14="http://schemas.microsoft.com/office/powerpoint/2010/main" val="339155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check</a:t>
            </a:r>
            <a:endParaRPr lang="en-US" dirty="0"/>
          </a:p>
        </p:txBody>
      </p:sp>
      <p:sp>
        <p:nvSpPr>
          <p:cNvPr id="3" name="Content Placeholder 2"/>
          <p:cNvSpPr>
            <a:spLocks noGrp="1"/>
          </p:cNvSpPr>
          <p:nvPr>
            <p:ph sz="quarter" idx="13"/>
          </p:nvPr>
        </p:nvSpPr>
        <p:spPr/>
        <p:txBody>
          <a:bodyPr>
            <a:normAutofit/>
          </a:bodyPr>
          <a:lstStyle/>
          <a:p>
            <a:r>
              <a:rPr lang="en-US" sz="2400" dirty="0" smtClean="0"/>
              <a:t>Use spell check (F7 on a PC or Option-Command-L on a Mac) to ensure that all words are spelled correctly</a:t>
            </a:r>
          </a:p>
          <a:p>
            <a:pPr lvl="1"/>
            <a:r>
              <a:rPr lang="en-US" sz="1800" dirty="0" smtClean="0"/>
              <a:t>Read your slides!</a:t>
            </a:r>
          </a:p>
          <a:p>
            <a:pPr lvl="1"/>
            <a:r>
              <a:rPr lang="en-US" sz="1800" dirty="0" smtClean="0"/>
              <a:t>Words can be spelled correctly but used incorrectly</a:t>
            </a:r>
          </a:p>
          <a:p>
            <a:r>
              <a:rPr lang="en-US" sz="2400" dirty="0" smtClean="0"/>
              <a:t>Check the flow of the presentation in the </a:t>
            </a:r>
            <a:br>
              <a:rPr lang="en-US" sz="2400" dirty="0" smtClean="0"/>
            </a:br>
            <a:r>
              <a:rPr lang="en-US" sz="2400" dirty="0" smtClean="0"/>
              <a:t>Slide Sorter view</a:t>
            </a:r>
          </a:p>
          <a:p>
            <a:r>
              <a:rPr lang="en-US" sz="2400" dirty="0" smtClean="0"/>
              <a:t>Review the presentation in Slide Show view</a:t>
            </a:r>
          </a:p>
          <a:p>
            <a:pPr lvl="1"/>
            <a:r>
              <a:rPr lang="en-US" sz="1800" dirty="0" smtClean="0"/>
              <a:t>Check alignment and transition consistency</a:t>
            </a:r>
          </a:p>
          <a:p>
            <a:r>
              <a:rPr lang="en-US" sz="2400" dirty="0" smtClean="0"/>
              <a:t>Check that all images are placed properly and that all text is clearly legible</a:t>
            </a:r>
          </a:p>
          <a:p>
            <a:r>
              <a:rPr lang="en-US" sz="2400" dirty="0" smtClean="0"/>
              <a:t>Delete any grids used to position images</a:t>
            </a:r>
            <a:endParaRPr lang="en-US" sz="2400" dirty="0"/>
          </a:p>
        </p:txBody>
      </p:sp>
    </p:spTree>
    <p:extLst>
      <p:ext uri="{BB962C8B-B14F-4D97-AF65-F5344CB8AC3E}">
        <p14:creationId xmlns:p14="http://schemas.microsoft.com/office/powerpoint/2010/main" val="2365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PC—Installing fonts</a:t>
            </a:r>
            <a:endParaRPr lang="en-US" dirty="0"/>
          </a:p>
        </p:txBody>
      </p:sp>
      <p:sp>
        <p:nvSpPr>
          <p:cNvPr id="3" name="Content Placeholder 2"/>
          <p:cNvSpPr>
            <a:spLocks noGrp="1"/>
          </p:cNvSpPr>
          <p:nvPr>
            <p:ph sz="quarter" idx="13"/>
          </p:nvPr>
        </p:nvSpPr>
        <p:spPr>
          <a:xfrm>
            <a:off x="274664" y="1546860"/>
            <a:ext cx="7332388" cy="4901184"/>
          </a:xfrm>
        </p:spPr>
        <p:txBody>
          <a:bodyPr/>
          <a:lstStyle/>
          <a:p>
            <a:pPr>
              <a:buClr>
                <a:schemeClr val="tx2"/>
              </a:buClr>
            </a:pPr>
            <a:r>
              <a:rPr lang="en-US" dirty="0" err="1" smtClean="0">
                <a:solidFill>
                  <a:schemeClr val="accent1"/>
                </a:solidFill>
              </a:rPr>
              <a:t>HelveticaNeueLTCom</a:t>
            </a:r>
            <a:r>
              <a:rPr lang="en-US" dirty="0" smtClean="0"/>
              <a:t> Font package must be installed</a:t>
            </a:r>
          </a:p>
          <a:p>
            <a:r>
              <a:rPr lang="en-US" dirty="0" smtClean="0"/>
              <a:t>Make sure presentation is not open</a:t>
            </a:r>
          </a:p>
          <a:p>
            <a:r>
              <a:rPr lang="en-US" dirty="0" smtClean="0"/>
              <a:t>Drag and drop the unzipped font folder onto desktop</a:t>
            </a:r>
          </a:p>
          <a:p>
            <a:r>
              <a:rPr lang="en-US" dirty="0" smtClean="0"/>
              <a:t>Open folder and select all fonts</a:t>
            </a:r>
          </a:p>
          <a:p>
            <a:r>
              <a:rPr lang="en-US" dirty="0" smtClean="0"/>
              <a:t>Right click and select Install</a:t>
            </a:r>
          </a:p>
          <a:p>
            <a:endParaRPr lang="en-US" dirty="0" smtClean="0"/>
          </a:p>
          <a:p>
            <a:endParaRPr lang="en-US" dirty="0"/>
          </a:p>
        </p:txBody>
      </p:sp>
    </p:spTree>
    <p:extLst>
      <p:ext uri="{BB962C8B-B14F-4D97-AF65-F5344CB8AC3E}">
        <p14:creationId xmlns:p14="http://schemas.microsoft.com/office/powerpoint/2010/main" val="154711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85907810"/>
              </p:ext>
            </p:extLst>
          </p:nvPr>
        </p:nvGraphicFramePr>
        <p:xfrm>
          <a:off x="847044" y="1686268"/>
          <a:ext cx="7465252" cy="4419675"/>
        </p:xfrm>
        <a:graphic>
          <a:graphicData uri="http://schemas.openxmlformats.org/drawingml/2006/table">
            <a:tbl>
              <a:tblPr firstCol="1" bandCol="1">
                <a:tableStyleId>{BC89EF96-8CEA-46FF-86C4-4CE0E7609802}</a:tableStyleId>
              </a:tblPr>
              <a:tblGrid>
                <a:gridCol w="2066329"/>
                <a:gridCol w="5398923"/>
              </a:tblGrid>
              <a:tr h="447695">
                <a:tc>
                  <a:txBody>
                    <a:bodyPr/>
                    <a:lstStyle/>
                    <a:p>
                      <a:r>
                        <a:rPr lang="en-US" sz="1800" b="1" kern="200" cap="none" spc="-50" baseline="0" dirty="0" smtClean="0">
                          <a:solidFill>
                            <a:schemeClr val="bg1"/>
                          </a:solidFill>
                          <a:latin typeface="+mn-lt"/>
                        </a:rPr>
                        <a:t>Shortcut</a:t>
                      </a:r>
                      <a:endParaRPr lang="en-US" sz="1800" b="1" kern="200" cap="none" spc="-50" baseline="0" dirty="0">
                        <a:solidFill>
                          <a:schemeClr val="bg1"/>
                        </a:solidFill>
                        <a:latin typeface="+mn-lt"/>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a:gsLst>
                        <a:gs pos="0">
                          <a:schemeClr val="tx2">
                            <a:shade val="30000"/>
                            <a:satMod val="115000"/>
                          </a:schemeClr>
                        </a:gs>
                        <a:gs pos="50000">
                          <a:schemeClr val="tx2">
                            <a:shade val="67500"/>
                            <a:satMod val="115000"/>
                          </a:schemeClr>
                        </a:gs>
                        <a:gs pos="100000">
                          <a:schemeClr val="tx2">
                            <a:shade val="100000"/>
                            <a:satMod val="115000"/>
                          </a:schemeClr>
                        </a:gs>
                      </a:gsLst>
                      <a:lin ang="5400000" scaled="1"/>
                    </a:gradFill>
                  </a:tcPr>
                </a:tc>
                <a:tc>
                  <a:txBody>
                    <a:bodyPr/>
                    <a:lstStyle/>
                    <a:p>
                      <a:pPr marL="0" lvl="1" indent="0" algn="l"/>
                      <a:r>
                        <a:rPr lang="en-US" sz="1800" b="1" kern="200" cap="none" spc="-50" baseline="0" dirty="0" smtClean="0">
                          <a:solidFill>
                            <a:schemeClr val="bg1"/>
                          </a:solidFill>
                        </a:rPr>
                        <a:t>Function</a:t>
                      </a:r>
                      <a:endParaRPr lang="en-US" sz="1800" b="1" kern="200" cap="none" spc="-50" baseline="0" dirty="0">
                        <a:solidFill>
                          <a:schemeClr val="bg1"/>
                        </a:solidFill>
                        <a:latin typeface="+mj-lt"/>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gradFill>
                      <a:gsLst>
                        <a:gs pos="0">
                          <a:schemeClr val="tx2">
                            <a:shade val="30000"/>
                            <a:satMod val="115000"/>
                          </a:schemeClr>
                        </a:gs>
                        <a:gs pos="50000">
                          <a:schemeClr val="tx2">
                            <a:shade val="67500"/>
                            <a:satMod val="115000"/>
                          </a:schemeClr>
                        </a:gs>
                        <a:gs pos="100000">
                          <a:schemeClr val="tx2">
                            <a:shade val="100000"/>
                            <a:satMod val="115000"/>
                          </a:schemeClr>
                        </a:gs>
                      </a:gsLst>
                      <a:lin ang="5400000" scaled="1"/>
                    </a:gradFill>
                  </a:tcPr>
                </a:tc>
              </a:tr>
              <a:tr h="397198">
                <a:tc>
                  <a:txBody>
                    <a:bodyPr/>
                    <a:lstStyle/>
                    <a:p>
                      <a:pPr marL="0" algn="l" defTabSz="1371600" rtl="0" eaLnBrk="1" latinLnBrk="0" hangingPunct="1"/>
                      <a:r>
                        <a:rPr lang="en-US" sz="1800" b="0" kern="200" cap="all" spc="-50" baseline="0" dirty="0" smtClean="0">
                          <a:solidFill>
                            <a:schemeClr val="bg1"/>
                          </a:solidFill>
                          <a:latin typeface="+mn-lt"/>
                        </a:rPr>
                        <a:t>Ctrl+A</a:t>
                      </a:r>
                      <a:endParaRPr lang="en-US" sz="1800" b="0" kern="200" cap="all" spc="-50" baseline="0" dirty="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Select all</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algn="l" defTabSz="1371600" rtl="0" eaLnBrk="1" latinLnBrk="0" hangingPunct="1"/>
                      <a:r>
                        <a:rPr lang="en-US" sz="1800" b="0" kern="200" cap="all" spc="-50" baseline="0" dirty="0" smtClean="0">
                          <a:solidFill>
                            <a:schemeClr val="bg1"/>
                          </a:solidFill>
                          <a:latin typeface="+mn-lt"/>
                        </a:rPr>
                        <a:t>Ctrl+c</a:t>
                      </a:r>
                      <a:endParaRPr lang="en-US" sz="1800" b="0" kern="200" cap="all" spc="-50" baseline="0" dirty="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Copy</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algn="l" defTabSz="1371600" rtl="0" eaLnBrk="1" latinLnBrk="0" hangingPunct="1"/>
                      <a:r>
                        <a:rPr lang="en-US" sz="1800" b="0" kern="200" cap="all" spc="-50" baseline="0" dirty="0" smtClean="0">
                          <a:solidFill>
                            <a:schemeClr val="bg1"/>
                          </a:solidFill>
                          <a:latin typeface="+mn-lt"/>
                        </a:rPr>
                        <a:t>Ctrl+d</a:t>
                      </a:r>
                      <a:endParaRPr lang="en-US" sz="1800" b="0" kern="200" cap="all" spc="-50" baseline="0" dirty="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Duplicate</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algn="l" defTabSz="1371600" rtl="0" eaLnBrk="1" latinLnBrk="0" hangingPunct="1"/>
                      <a:r>
                        <a:rPr lang="en-US" sz="1800" b="0" kern="200" cap="all" spc="-50" baseline="0" dirty="0" smtClean="0">
                          <a:solidFill>
                            <a:schemeClr val="bg1"/>
                          </a:solidFill>
                          <a:latin typeface="+mn-lt"/>
                        </a:rPr>
                        <a:t>Ctrl+m</a:t>
                      </a:r>
                      <a:endParaRPr lang="en-US" sz="1800" b="0" kern="200" cap="all" spc="-50" baseline="0" dirty="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Insert new slide</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algn="l" defTabSz="1371600" rtl="0" eaLnBrk="1" latinLnBrk="0" hangingPunct="1"/>
                      <a:r>
                        <a:rPr lang="en-US" sz="1800" b="0" kern="200" cap="all" spc="-50" baseline="0" dirty="0" smtClean="0">
                          <a:solidFill>
                            <a:schemeClr val="bg1"/>
                          </a:solidFill>
                          <a:latin typeface="+mn-lt"/>
                        </a:rPr>
                        <a:t>Ctrl+n</a:t>
                      </a:r>
                      <a:endParaRPr lang="en-US" sz="1800" b="0" kern="200" cap="all" spc="-50" baseline="0" dirty="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New presentation</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algn="l" defTabSz="1371600" rtl="0" eaLnBrk="1" latinLnBrk="0" hangingPunct="1"/>
                      <a:r>
                        <a:rPr lang="en-US" sz="1800" b="0" kern="200" cap="all" spc="-50" baseline="0" dirty="0" smtClean="0">
                          <a:solidFill>
                            <a:schemeClr val="bg1"/>
                          </a:solidFill>
                          <a:latin typeface="+mn-lt"/>
                        </a:rPr>
                        <a:t>Ctrl+s</a:t>
                      </a:r>
                      <a:endParaRPr lang="en-US" sz="1800" b="0" kern="200" cap="all" spc="-50" baseline="0" dirty="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Save</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b="0" kern="200" cap="all" spc="-50" baseline="0" dirty="0" smtClean="0">
                          <a:solidFill>
                            <a:schemeClr val="bg1"/>
                          </a:solidFill>
                          <a:latin typeface="+mn-lt"/>
                        </a:rPr>
                        <a:t>Ctrl+v</a:t>
                      </a:r>
                      <a:endParaRPr lang="en-US" sz="1800" b="0" kern="200" cap="all" spc="-50" baseline="0" dirty="0" smtClean="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Paste</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b="0" kern="200" cap="all" spc="-50" baseline="0" dirty="0" smtClean="0">
                          <a:solidFill>
                            <a:schemeClr val="bg1"/>
                          </a:solidFill>
                          <a:latin typeface="+mn-lt"/>
                        </a:rPr>
                        <a:t>Ctrl+x</a:t>
                      </a:r>
                      <a:endParaRPr lang="en-US" sz="1800" b="0" kern="200" cap="all" spc="-50" baseline="0" dirty="0" smtClean="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Cut</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b="0" kern="200" cap="all" spc="-50" baseline="0" dirty="0" smtClean="0">
                          <a:solidFill>
                            <a:schemeClr val="bg1"/>
                          </a:solidFill>
                          <a:latin typeface="+mn-lt"/>
                        </a:rPr>
                        <a:t>Ctrl+z</a:t>
                      </a:r>
                      <a:endParaRPr lang="en-US" sz="1800" b="0" kern="200" cap="all" spc="-50" baseline="0" dirty="0" smtClean="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Undo typing or last change</a:t>
                      </a: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19050" cap="flat" cmpd="sng" algn="ctr">
                      <a:solidFill>
                        <a:schemeClr val="bg1">
                          <a:lumMod val="65000"/>
                        </a:schemeClr>
                      </a:solidFill>
                      <a:prstDash val="solid"/>
                      <a:round/>
                      <a:headEnd type="none" w="med" len="med"/>
                      <a:tailEnd type="none" w="med" len="med"/>
                    </a:lnB>
                    <a:noFill/>
                  </a:tcPr>
                </a:tc>
              </a:tr>
              <a:tr h="397198">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b="0" kern="200" cap="all" spc="-50" baseline="0" dirty="0" smtClean="0">
                          <a:solidFill>
                            <a:schemeClr val="bg1"/>
                          </a:solidFill>
                          <a:latin typeface="+mn-lt"/>
                        </a:rPr>
                        <a:t>Shift+Ctrl+s</a:t>
                      </a:r>
                      <a:endParaRPr lang="en-US" sz="1800" b="0" kern="200" cap="all" spc="-50" baseline="0" dirty="0" smtClean="0">
                        <a:solidFill>
                          <a:schemeClr val="bg1"/>
                        </a:solidFill>
                        <a:latin typeface="+mn-lt"/>
                        <a:ea typeface="+mn-ea"/>
                        <a:cs typeface="+mn-cs"/>
                      </a:endParaRPr>
                    </a:p>
                  </a:txBody>
                  <a:tcPr marL="137196" marR="0" marT="0" marB="0" anchor="ctr">
                    <a:lnL w="38100" cap="flat" cmpd="sng" algn="ctr">
                      <a:solidFill>
                        <a:schemeClr val="bg1">
                          <a:lumMod val="65000"/>
                        </a:schemeClr>
                      </a:solidFill>
                      <a:prstDash val="solid"/>
                      <a:round/>
                      <a:headEnd type="none" w="med" len="med"/>
                      <a:tailEnd type="none" w="med" len="med"/>
                    </a:lnL>
                    <a:lnR w="1905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accent1"/>
                    </a:solidFill>
                  </a:tcPr>
                </a:tc>
                <a:tc>
                  <a:txBody>
                    <a:bodyPr/>
                    <a:lstStyle/>
                    <a:p>
                      <a:pPr marL="0" lvl="1" indent="0" algn="l" defTabSz="914400" rtl="0" eaLnBrk="1" latinLnBrk="0" hangingPunct="1"/>
                      <a:r>
                        <a:rPr lang="en-US" sz="1800" kern="200" cap="none" spc="-50" baseline="0" dirty="0" smtClean="0">
                          <a:solidFill>
                            <a:schemeClr val="bg2"/>
                          </a:solidFill>
                          <a:latin typeface="+mn-lt"/>
                          <a:ea typeface="+mn-ea"/>
                          <a:cs typeface="+mn-cs"/>
                        </a:rPr>
                        <a:t>Save as</a:t>
                      </a:r>
                      <a:endParaRPr lang="en-US" sz="1800" kern="200" cap="none" spc="-50" baseline="0" dirty="0">
                        <a:solidFill>
                          <a:schemeClr val="bg2"/>
                        </a:solidFill>
                        <a:latin typeface="+mn-lt"/>
                        <a:ea typeface="+mn-ea"/>
                        <a:cs typeface="+mn-cs"/>
                      </a:endParaRPr>
                    </a:p>
                  </a:txBody>
                  <a:tcPr marL="137196" marR="0" marT="0" marB="0" anchor="ctr">
                    <a:lnL w="1905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1905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noFill/>
                  </a:tcPr>
                </a:tc>
              </a:tr>
            </a:tbl>
          </a:graphicData>
        </a:graphic>
      </p:graphicFrame>
      <p:sp>
        <p:nvSpPr>
          <p:cNvPr id="2" name="Title 1"/>
          <p:cNvSpPr>
            <a:spLocks noGrp="1"/>
          </p:cNvSpPr>
          <p:nvPr>
            <p:ph type="title"/>
          </p:nvPr>
        </p:nvSpPr>
        <p:spPr/>
        <p:txBody>
          <a:bodyPr/>
          <a:lstStyle/>
          <a:p>
            <a:r>
              <a:rPr lang="en-US" dirty="0" smtClean="0"/>
              <a:t>Quick keys</a:t>
            </a:r>
            <a:endParaRPr lang="en-US" dirty="0"/>
          </a:p>
        </p:txBody>
      </p:sp>
      <p:grpSp>
        <p:nvGrpSpPr>
          <p:cNvPr id="5" name="Group 24"/>
          <p:cNvGrpSpPr>
            <a:grpSpLocks/>
          </p:cNvGrpSpPr>
          <p:nvPr/>
        </p:nvGrpSpPr>
        <p:grpSpPr bwMode="auto">
          <a:xfrm>
            <a:off x="7181692" y="315997"/>
            <a:ext cx="1670882" cy="804864"/>
            <a:chOff x="3673" y="128"/>
            <a:chExt cx="1403" cy="507"/>
          </a:xfrm>
        </p:grpSpPr>
        <p:sp>
          <p:nvSpPr>
            <p:cNvPr id="6" name="Text Box 25"/>
            <p:cNvSpPr txBox="1">
              <a:spLocks noChangeArrowheads="1"/>
            </p:cNvSpPr>
            <p:nvPr/>
          </p:nvSpPr>
          <p:spPr bwMode="ltGray">
            <a:xfrm>
              <a:off x="3673" y="286"/>
              <a:ext cx="140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defTabSz="1619250">
                <a:spcBef>
                  <a:spcPct val="0"/>
                </a:spcBef>
                <a:defRPr>
                  <a:solidFill>
                    <a:schemeClr val="tx1"/>
                  </a:solidFill>
                  <a:latin typeface="Arial" pitchFamily="34" charset="0"/>
                </a:defRPr>
              </a:lvl1pPr>
              <a:lvl2pPr defTabSz="1619250">
                <a:spcBef>
                  <a:spcPct val="0"/>
                </a:spcBef>
                <a:defRPr>
                  <a:solidFill>
                    <a:schemeClr val="tx1"/>
                  </a:solidFill>
                  <a:latin typeface="Arial" pitchFamily="34" charset="0"/>
                </a:defRPr>
              </a:lvl2pPr>
              <a:lvl3pPr defTabSz="1619250">
                <a:spcBef>
                  <a:spcPct val="0"/>
                </a:spcBef>
                <a:defRPr>
                  <a:solidFill>
                    <a:schemeClr val="tx1"/>
                  </a:solidFill>
                  <a:latin typeface="Arial" pitchFamily="34" charset="0"/>
                </a:defRPr>
              </a:lvl3pPr>
              <a:lvl4pPr defTabSz="1619250">
                <a:spcBef>
                  <a:spcPct val="0"/>
                </a:spcBef>
                <a:defRPr>
                  <a:solidFill>
                    <a:schemeClr val="tx1"/>
                  </a:solidFill>
                  <a:latin typeface="Arial" pitchFamily="34" charset="0"/>
                </a:defRPr>
              </a:lvl4pPr>
              <a:lvl5pPr defTabSz="1619250">
                <a:spcBef>
                  <a:spcPct val="0"/>
                </a:spcBef>
                <a:defRPr>
                  <a:solidFill>
                    <a:schemeClr val="tx1"/>
                  </a:solidFill>
                  <a:latin typeface="Arial" pitchFamily="34" charset="0"/>
                </a:defRPr>
              </a:lvl5pPr>
              <a:lvl6pPr defTabSz="1619250" fontAlgn="base">
                <a:spcBef>
                  <a:spcPct val="0"/>
                </a:spcBef>
                <a:spcAft>
                  <a:spcPct val="0"/>
                </a:spcAft>
                <a:defRPr>
                  <a:solidFill>
                    <a:schemeClr val="tx1"/>
                  </a:solidFill>
                  <a:latin typeface="Arial" pitchFamily="34" charset="0"/>
                </a:defRPr>
              </a:lvl6pPr>
              <a:lvl7pPr defTabSz="1619250" fontAlgn="base">
                <a:spcBef>
                  <a:spcPct val="0"/>
                </a:spcBef>
                <a:spcAft>
                  <a:spcPct val="0"/>
                </a:spcAft>
                <a:defRPr>
                  <a:solidFill>
                    <a:schemeClr val="tx1"/>
                  </a:solidFill>
                  <a:latin typeface="Arial" pitchFamily="34" charset="0"/>
                </a:defRPr>
              </a:lvl7pPr>
              <a:lvl8pPr defTabSz="1619250" fontAlgn="base">
                <a:spcBef>
                  <a:spcPct val="0"/>
                </a:spcBef>
                <a:spcAft>
                  <a:spcPct val="0"/>
                </a:spcAft>
                <a:defRPr>
                  <a:solidFill>
                    <a:schemeClr val="tx1"/>
                  </a:solidFill>
                  <a:latin typeface="Arial" pitchFamily="34" charset="0"/>
                </a:defRPr>
              </a:lvl8pPr>
              <a:lvl9pPr defTabSz="1619250" fontAlgn="base">
                <a:spcBef>
                  <a:spcPct val="0"/>
                </a:spcBef>
                <a:spcAft>
                  <a:spcPct val="0"/>
                </a:spcAft>
                <a:defRPr>
                  <a:solidFill>
                    <a:schemeClr val="tx1"/>
                  </a:solidFill>
                  <a:latin typeface="Arial" pitchFamily="34" charset="0"/>
                </a:defRPr>
              </a:lvl9pPr>
            </a:lstStyle>
            <a:p>
              <a:pPr marL="0" marR="0" lvl="0" indent="0" defTabSz="1619250" eaLnBrk="1" fontAlgn="base" latinLnBrk="0" hangingPunct="1">
                <a:lnSpc>
                  <a:spcPct val="100000"/>
                </a:lnSpc>
                <a:spcBef>
                  <a:spcPct val="0"/>
                </a:spcBef>
                <a:spcAft>
                  <a:spcPct val="0"/>
                </a:spcAft>
                <a:buClrTx/>
                <a:buSzTx/>
                <a:buFontTx/>
                <a:buNone/>
                <a:tabLst/>
                <a:defRPr/>
              </a:pPr>
              <a:r>
                <a:rPr lang="en-US" sz="1000" b="1" kern="0" dirty="0" smtClean="0">
                  <a:cs typeface="Arial" pitchFamily="34" charset="0"/>
                </a:rPr>
                <a:t>On a Mac: Use the Command key in place of the Control key.</a:t>
              </a:r>
              <a:endParaRPr kumimoji="0" lang="en-US" sz="1400" b="1" i="0" u="none" strike="noStrike" kern="0" cap="none" spc="0" normalizeH="0" baseline="0" noProof="0" dirty="0" smtClean="0">
                <a:ln>
                  <a:noFill/>
                </a:ln>
                <a:effectLst/>
                <a:uLnTx/>
                <a:uFillTx/>
                <a:latin typeface="Arial" pitchFamily="34" charset="0"/>
                <a:cs typeface="Arial" pitchFamily="34" charset="0"/>
              </a:endParaRPr>
            </a:p>
          </p:txBody>
        </p:sp>
        <p:grpSp>
          <p:nvGrpSpPr>
            <p:cNvPr id="7" name="Group 26"/>
            <p:cNvGrpSpPr>
              <a:grpSpLocks/>
            </p:cNvGrpSpPr>
            <p:nvPr/>
          </p:nvGrpSpPr>
          <p:grpSpPr bwMode="auto">
            <a:xfrm>
              <a:off x="3730" y="128"/>
              <a:ext cx="368" cy="155"/>
              <a:chOff x="3726" y="128"/>
              <a:chExt cx="368" cy="155"/>
            </a:xfrm>
          </p:grpSpPr>
          <p:sp>
            <p:nvSpPr>
              <p:cNvPr id="8" name="AutoShape 27"/>
              <p:cNvSpPr>
                <a:spLocks noChangeArrowheads="1"/>
              </p:cNvSpPr>
              <p:nvPr/>
            </p:nvSpPr>
            <p:spPr bwMode="auto">
              <a:xfrm>
                <a:off x="3726" y="128"/>
                <a:ext cx="368" cy="155"/>
              </a:xfrm>
              <a:prstGeom prst="roundRect">
                <a:avLst>
                  <a:gd name="adj" fmla="val 16667"/>
                </a:avLst>
              </a:prstGeom>
              <a:solidFill>
                <a:schemeClr val="accent4"/>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90000"/>
                  </a:lnSpc>
                  <a:spcBef>
                    <a:spcPct val="60000"/>
                  </a:spcBef>
                  <a:spcAft>
                    <a:spcPct val="0"/>
                  </a:spcAft>
                  <a:buClr>
                    <a:srgbClr val="9A9A9A"/>
                  </a:buClr>
                  <a:buSzPct val="110000"/>
                  <a:buFont typeface="Wingdings" pitchFamily="2" charset="2"/>
                  <a:buNone/>
                  <a:tabLst/>
                  <a:defRPr/>
                </a:pPr>
                <a:endParaRPr kumimoji="0" lang="en-US" sz="2200" b="0" i="0" u="none" strike="noStrike" kern="0" cap="none" spc="0" normalizeH="0" baseline="0" noProof="0" dirty="0" smtClean="0">
                  <a:ln>
                    <a:noFill/>
                  </a:ln>
                  <a:solidFill>
                    <a:srgbClr val="000000"/>
                  </a:solidFill>
                  <a:effectLst/>
                  <a:uLnTx/>
                  <a:uFillTx/>
                  <a:latin typeface="Arial" pitchFamily="34" charset="0"/>
                  <a:cs typeface="Arial" pitchFamily="34" charset="0"/>
                </a:endParaRPr>
              </a:p>
            </p:txBody>
          </p:sp>
          <p:sp>
            <p:nvSpPr>
              <p:cNvPr id="9" name="Text Box 28"/>
              <p:cNvSpPr txBox="1">
                <a:spLocks noChangeArrowheads="1"/>
              </p:cNvSpPr>
              <p:nvPr/>
            </p:nvSpPr>
            <p:spPr bwMode="ltGray">
              <a:xfrm>
                <a:off x="3726" y="132"/>
                <a:ext cx="28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1618" tIns="25809" rIns="51618" bIns="25809">
                <a:spAutoFit/>
              </a:bodyPr>
              <a:lstStyle>
                <a:lvl1pPr defTabSz="515938">
                  <a:spcBef>
                    <a:spcPct val="0"/>
                  </a:spcBef>
                  <a:defRPr>
                    <a:solidFill>
                      <a:schemeClr val="tx1"/>
                    </a:solidFill>
                    <a:latin typeface="Arial" pitchFamily="34" charset="0"/>
                  </a:defRPr>
                </a:lvl1pPr>
                <a:lvl2pPr marL="258763" defTabSz="515938">
                  <a:spcBef>
                    <a:spcPct val="0"/>
                  </a:spcBef>
                  <a:defRPr>
                    <a:solidFill>
                      <a:schemeClr val="tx1"/>
                    </a:solidFill>
                    <a:latin typeface="Arial" pitchFamily="34" charset="0"/>
                  </a:defRPr>
                </a:lvl2pPr>
                <a:lvl3pPr marL="515938" defTabSz="515938">
                  <a:spcBef>
                    <a:spcPct val="0"/>
                  </a:spcBef>
                  <a:defRPr>
                    <a:solidFill>
                      <a:schemeClr val="tx1"/>
                    </a:solidFill>
                    <a:latin typeface="Arial" pitchFamily="34" charset="0"/>
                  </a:defRPr>
                </a:lvl3pPr>
                <a:lvl4pPr marL="774700" defTabSz="515938">
                  <a:spcBef>
                    <a:spcPct val="0"/>
                  </a:spcBef>
                  <a:defRPr>
                    <a:solidFill>
                      <a:schemeClr val="tx1"/>
                    </a:solidFill>
                    <a:latin typeface="Arial" pitchFamily="34" charset="0"/>
                  </a:defRPr>
                </a:lvl4pPr>
                <a:lvl5pPr marL="1031875" defTabSz="515938">
                  <a:spcBef>
                    <a:spcPct val="0"/>
                  </a:spcBef>
                  <a:defRPr>
                    <a:solidFill>
                      <a:schemeClr val="tx1"/>
                    </a:solidFill>
                    <a:latin typeface="Arial" pitchFamily="34" charset="0"/>
                  </a:defRPr>
                </a:lvl5pPr>
                <a:lvl6pPr marL="1489075" defTabSz="515938" fontAlgn="base">
                  <a:spcBef>
                    <a:spcPct val="0"/>
                  </a:spcBef>
                  <a:spcAft>
                    <a:spcPct val="0"/>
                  </a:spcAft>
                  <a:defRPr>
                    <a:solidFill>
                      <a:schemeClr val="tx1"/>
                    </a:solidFill>
                    <a:latin typeface="Arial" pitchFamily="34" charset="0"/>
                  </a:defRPr>
                </a:lvl6pPr>
                <a:lvl7pPr marL="1946275" defTabSz="515938" fontAlgn="base">
                  <a:spcBef>
                    <a:spcPct val="0"/>
                  </a:spcBef>
                  <a:spcAft>
                    <a:spcPct val="0"/>
                  </a:spcAft>
                  <a:defRPr>
                    <a:solidFill>
                      <a:schemeClr val="tx1"/>
                    </a:solidFill>
                    <a:latin typeface="Arial" pitchFamily="34" charset="0"/>
                  </a:defRPr>
                </a:lvl7pPr>
                <a:lvl8pPr marL="2403475" defTabSz="515938" fontAlgn="base">
                  <a:spcBef>
                    <a:spcPct val="0"/>
                  </a:spcBef>
                  <a:spcAft>
                    <a:spcPct val="0"/>
                  </a:spcAft>
                  <a:defRPr>
                    <a:solidFill>
                      <a:schemeClr val="tx1"/>
                    </a:solidFill>
                    <a:latin typeface="Arial" pitchFamily="34" charset="0"/>
                  </a:defRPr>
                </a:lvl8pPr>
                <a:lvl9pPr marL="2860675" defTabSz="515938" fontAlgn="base">
                  <a:spcBef>
                    <a:spcPct val="0"/>
                  </a:spcBef>
                  <a:spcAft>
                    <a:spcPct val="0"/>
                  </a:spcAft>
                  <a:defRPr>
                    <a:solidFill>
                      <a:schemeClr val="tx1"/>
                    </a:solidFill>
                    <a:latin typeface="Arial" pitchFamily="34" charset="0"/>
                  </a:defRPr>
                </a:lvl9pPr>
              </a:lstStyle>
              <a:p>
                <a:pPr marL="0" marR="0" lvl="0" indent="0" defTabSz="515938"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pitchFamily="34" charset="0"/>
                    <a:cs typeface="Arial" pitchFamily="34" charset="0"/>
                  </a:rPr>
                  <a:t>TIP</a:t>
                </a:r>
              </a:p>
            </p:txBody>
          </p:sp>
        </p:grpSp>
      </p:grpSp>
    </p:spTree>
    <p:extLst>
      <p:ext uri="{BB962C8B-B14F-4D97-AF65-F5344CB8AC3E}">
        <p14:creationId xmlns:p14="http://schemas.microsoft.com/office/powerpoint/2010/main" val="26514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6"/>
          <p:cNvSpPr txBox="1">
            <a:spLocks/>
          </p:cNvSpPr>
          <p:nvPr/>
        </p:nvSpPr>
        <p:spPr>
          <a:xfrm>
            <a:off x="0" y="4541413"/>
            <a:ext cx="9144001" cy="415498"/>
          </a:xfrm>
          <a:prstGeom prst="rect">
            <a:avLst/>
          </a:prstGeom>
          <a:noFill/>
        </p:spPr>
        <p:txBody>
          <a:bodyPr vert="horz" wrap="square" lIns="91440" tIns="45720" rIns="91440" bIns="45720" rtlCol="0">
            <a:spAutoFit/>
          </a:bodyPr>
          <a:lstStyle>
            <a:lvl1pPr indent="0">
              <a:spcBef>
                <a:spcPts val="1200"/>
              </a:spcBef>
              <a:buSzPct val="100000"/>
              <a:buFont typeface="Arial" pitchFamily="34" charset="0"/>
              <a:buNone/>
              <a:defRPr lang="en-US" sz="2100" spc="-50" dirty="0">
                <a:solidFill>
                  <a:schemeClr val="bg2"/>
                </a:solidFill>
                <a:latin typeface="HelveticaNeueLT Com 55 Roman" pitchFamily="34" charset="0"/>
              </a:defRPr>
            </a:lvl1pPr>
            <a:lvl2pPr marL="742950" indent="-285750">
              <a:spcBef>
                <a:spcPts val="0"/>
              </a:spcBef>
              <a:buFont typeface="Arial" pitchFamily="34" charset="0"/>
              <a:buChar char="‒"/>
              <a:defRPr lang="en-US" sz="2800" dirty="0" smtClean="0">
                <a:solidFill>
                  <a:srgbClr val="555457"/>
                </a:solidFill>
                <a:latin typeface="HelveticaNeueLT Com 55 Roman" pitchFamily="34" charset="0"/>
              </a:defRPr>
            </a:lvl2pPr>
            <a:lvl3pPr marL="1257300" indent="-342900">
              <a:spcBef>
                <a:spcPts val="0"/>
              </a:spcBef>
              <a:buFont typeface="Arial" pitchFamily="34" charset="0"/>
              <a:buChar char="‒"/>
              <a:defRPr lang="en-US" sz="2400" dirty="0" smtClean="0">
                <a:solidFill>
                  <a:srgbClr val="555457"/>
                </a:solidFill>
                <a:latin typeface="HelveticaNeueLT Com 55 Roman" pitchFamily="34" charset="0"/>
              </a:defRPr>
            </a:lvl3pPr>
            <a:lvl4pPr marL="1600200" indent="-228600">
              <a:spcBef>
                <a:spcPts val="0"/>
              </a:spcBef>
              <a:buFont typeface="Arial" pitchFamily="34" charset="0"/>
              <a:buChar char="‒"/>
              <a:defRPr lang="en-US" sz="2000" dirty="0" smtClean="0">
                <a:solidFill>
                  <a:srgbClr val="555457"/>
                </a:solidFill>
                <a:latin typeface="HelveticaNeueLT Com 55 Roman" pitchFamily="34" charset="0"/>
              </a:defRPr>
            </a:lvl4pPr>
            <a:lvl5pPr marL="2057400" indent="-228600">
              <a:spcBef>
                <a:spcPts val="0"/>
              </a:spcBef>
              <a:buFont typeface="Arial" pitchFamily="34" charset="0"/>
              <a:buChar char="‒"/>
              <a:defRPr lang="en-US" sz="2000" dirty="0">
                <a:solidFill>
                  <a:srgbClr val="555457"/>
                </a:solidFill>
                <a:latin typeface="HelveticaNeueLT Com 55 Roman"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spc="0" dirty="0" smtClean="0"/>
              <a:t>For questions, contact: </a:t>
            </a:r>
            <a:r>
              <a:rPr lang="en-US" u="sng" spc="0" dirty="0" smtClean="0">
                <a:hlinkClick r:id="rId2"/>
              </a:rPr>
              <a:t>GreatContent@paypal.com</a:t>
            </a:r>
            <a:endParaRPr lang="en-US" u="sng" spc="0" dirty="0"/>
          </a:p>
        </p:txBody>
      </p:sp>
    </p:spTree>
    <p:extLst>
      <p:ext uri="{BB962C8B-B14F-4D97-AF65-F5344CB8AC3E}">
        <p14:creationId xmlns:p14="http://schemas.microsoft.com/office/powerpoint/2010/main" val="224430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Mac—Installing templates</a:t>
            </a:r>
            <a:endParaRPr lang="en-US" dirty="0"/>
          </a:p>
        </p:txBody>
      </p:sp>
      <p:sp>
        <p:nvSpPr>
          <p:cNvPr id="3" name="Content Placeholder 2"/>
          <p:cNvSpPr>
            <a:spLocks noGrp="1"/>
          </p:cNvSpPr>
          <p:nvPr>
            <p:ph sz="quarter" idx="13"/>
          </p:nvPr>
        </p:nvSpPr>
        <p:spPr>
          <a:xfrm>
            <a:off x="274663" y="1546860"/>
            <a:ext cx="6373061" cy="4901184"/>
          </a:xfrm>
        </p:spPr>
        <p:txBody>
          <a:bodyPr>
            <a:noAutofit/>
          </a:bodyPr>
          <a:lstStyle/>
          <a:p>
            <a:r>
              <a:rPr lang="en-US" sz="2400" dirty="0" smtClean="0"/>
              <a:t>Open the </a:t>
            </a:r>
            <a:r>
              <a:rPr lang="en-US" sz="2400" dirty="0">
                <a:solidFill>
                  <a:schemeClr val="accent1"/>
                </a:solidFill>
              </a:rPr>
              <a:t>Enterprise_Template_Feb2013</a:t>
            </a:r>
            <a:r>
              <a:rPr lang="en-US" sz="2400" dirty="0" smtClean="0"/>
              <a:t> PowerPoint file from your desktop</a:t>
            </a:r>
          </a:p>
          <a:p>
            <a:r>
              <a:rPr lang="en-US" sz="2400" dirty="0" smtClean="0"/>
              <a:t>Click File/Save As</a:t>
            </a:r>
          </a:p>
          <a:p>
            <a:r>
              <a:rPr lang="en-US" sz="2400" dirty="0" smtClean="0"/>
              <a:t>Click on Format and </a:t>
            </a:r>
            <a:br>
              <a:rPr lang="en-US" sz="2400" dirty="0" smtClean="0"/>
            </a:br>
            <a:r>
              <a:rPr lang="en-US" sz="2400" dirty="0" smtClean="0"/>
              <a:t>select PowerPoint Template </a:t>
            </a:r>
            <a:br>
              <a:rPr lang="en-US" sz="2400" dirty="0" smtClean="0"/>
            </a:br>
            <a:r>
              <a:rPr lang="en-US" sz="2400" dirty="0" smtClean="0"/>
              <a:t>from the dropdown</a:t>
            </a:r>
          </a:p>
          <a:p>
            <a:r>
              <a:rPr lang="en-US" sz="2400" dirty="0" smtClean="0"/>
              <a:t>This will automatically navigate </a:t>
            </a:r>
            <a:br>
              <a:rPr lang="en-US" sz="2400" dirty="0" smtClean="0"/>
            </a:br>
            <a:r>
              <a:rPr lang="en-US" sz="2400" dirty="0" smtClean="0"/>
              <a:t>you to the Microsoft Templates </a:t>
            </a:r>
            <a:br>
              <a:rPr lang="en-US" sz="2400" dirty="0" smtClean="0"/>
            </a:br>
            <a:r>
              <a:rPr lang="en-US" sz="2400" dirty="0" smtClean="0"/>
              <a:t>folder, where you can then save the file</a:t>
            </a:r>
          </a:p>
          <a:p>
            <a:pPr marL="400050" lvl="1" indent="0">
              <a:buNone/>
            </a:pPr>
            <a:r>
              <a:rPr lang="en-US" sz="1800" dirty="0" smtClean="0"/>
              <a:t>(Note: By saving to this folder, you can easily access </a:t>
            </a:r>
            <a:br>
              <a:rPr lang="en-US" sz="1800" dirty="0" smtClean="0"/>
            </a:br>
            <a:r>
              <a:rPr lang="en-US" sz="1800" dirty="0" smtClean="0"/>
              <a:t>the template and start a new file using the steps on </a:t>
            </a:r>
            <a:br>
              <a:rPr lang="en-US" sz="1800" dirty="0" smtClean="0"/>
            </a:br>
            <a:r>
              <a:rPr lang="en-US" sz="1800" dirty="0" smtClean="0"/>
              <a:t>the following pages)</a:t>
            </a:r>
            <a:endParaRPr lang="en-US" sz="1800" dirty="0"/>
          </a:p>
        </p:txBody>
      </p:sp>
      <p:grpSp>
        <p:nvGrpSpPr>
          <p:cNvPr id="9" name="Group 8"/>
          <p:cNvGrpSpPr/>
          <p:nvPr/>
        </p:nvGrpSpPr>
        <p:grpSpPr>
          <a:xfrm>
            <a:off x="5756233" y="3051175"/>
            <a:ext cx="2932155" cy="836256"/>
            <a:chOff x="5042888" y="3198452"/>
            <a:chExt cx="3540125" cy="1009650"/>
          </a:xfrm>
        </p:grpSpPr>
        <p:pic>
          <p:nvPicPr>
            <p:cNvPr id="6" name="Picture 2" descr="C:\Users\james\Desktop\ScreenSh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888" y="3198452"/>
              <a:ext cx="3495675" cy="1009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5437189" y="3858167"/>
              <a:ext cx="3145824" cy="176541"/>
            </a:xfrm>
            <a:prstGeom prst="rect">
              <a:avLst/>
            </a:prstGeom>
            <a:noFill/>
            <a:ln w="28575">
              <a:solidFill>
                <a:srgbClr val="FF00FF"/>
              </a:solidFill>
              <a:round/>
              <a:headEnd/>
              <a:tailEnd/>
            </a:ln>
          </p:spPr>
          <p:txBody>
            <a:bodyPr vert="horz" wrap="square" lIns="91440" tIns="45720" rIns="91440" bIns="45720" numCol="1" rtlCol="0" anchor="t" anchorCtr="0" compatLnSpc="1">
              <a:prstTxWarp prst="textNoShape">
                <a:avLst/>
              </a:prstTxWarp>
            </a:bodyPr>
            <a:lstStyle/>
            <a:p>
              <a:pPr algn="ctr"/>
              <a:endParaRPr lang="en-US" dirty="0"/>
            </a:p>
          </p:txBody>
        </p:sp>
      </p:grpSp>
    </p:spTree>
    <p:extLst>
      <p:ext uri="{BB962C8B-B14F-4D97-AF65-F5344CB8AC3E}">
        <p14:creationId xmlns:p14="http://schemas.microsoft.com/office/powerpoint/2010/main" val="63952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ayPal">
  <a:themeElements>
    <a:clrScheme name="PayPal Colors">
      <a:dk1>
        <a:sysClr val="windowText" lastClr="000000"/>
      </a:dk1>
      <a:lt1>
        <a:sysClr val="window" lastClr="FFFFFF"/>
      </a:lt1>
      <a:dk2>
        <a:srgbClr val="00457C"/>
      </a:dk2>
      <a:lt2>
        <a:srgbClr val="555457"/>
      </a:lt2>
      <a:accent1>
        <a:srgbClr val="0079C1"/>
      </a:accent1>
      <a:accent2>
        <a:srgbClr val="C2CD23"/>
      </a:accent2>
      <a:accent3>
        <a:srgbClr val="F8981D"/>
      </a:accent3>
      <a:accent4>
        <a:srgbClr val="26BCD7"/>
      </a:accent4>
      <a:accent5>
        <a:srgbClr val="7A003C"/>
      </a:accent5>
      <a:accent6>
        <a:srgbClr val="6DB33F"/>
      </a:accent6>
      <a:hlink>
        <a:srgbClr val="0079C1"/>
      </a:hlink>
      <a:folHlink>
        <a:srgbClr val="00457C"/>
      </a:folHlink>
    </a:clrScheme>
    <a:fontScheme name="PayPal Fonts TT">
      <a:majorFont>
        <a:latin typeface="HelveticaNeueLT Com 45 Lt"/>
        <a:ea typeface=""/>
        <a:cs typeface=""/>
      </a:majorFont>
      <a:minorFont>
        <a:latin typeface="HelveticaNeueLT Com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79C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lnDef>
      <a:spPr>
        <a:ln w="19050">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2400"/>
          </a:lnSpc>
          <a:defRPr sz="2200" spc="-20" dirty="0" err="1" smtClean="0">
            <a:solidFill>
              <a:srgbClr val="555457"/>
            </a:solidFill>
            <a:latin typeface="HelveticaNeueLT Com 45 Lt" pitchFamily="34" charset="0"/>
          </a:defRPr>
        </a:defPPr>
      </a:lstStyle>
    </a:txDef>
  </a:objectDefaults>
  <a:extraClrSchemeLst/>
</a:theme>
</file>

<file path=ppt/theme/theme2.xml><?xml version="1.0" encoding="utf-8"?>
<a:theme xmlns:a="http://schemas.openxmlformats.org/drawingml/2006/main" name="Office Theme">
  <a:themeElements>
    <a:clrScheme name="PayPal Colors">
      <a:dk1>
        <a:sysClr val="windowText" lastClr="000000"/>
      </a:dk1>
      <a:lt1>
        <a:sysClr val="window" lastClr="FFFFFF"/>
      </a:lt1>
      <a:dk2>
        <a:srgbClr val="00457C"/>
      </a:dk2>
      <a:lt2>
        <a:srgbClr val="555457"/>
      </a:lt2>
      <a:accent1>
        <a:srgbClr val="0079C1"/>
      </a:accent1>
      <a:accent2>
        <a:srgbClr val="C2CD23"/>
      </a:accent2>
      <a:accent3>
        <a:srgbClr val="F8981D"/>
      </a:accent3>
      <a:accent4>
        <a:srgbClr val="26BCD7"/>
      </a:accent4>
      <a:accent5>
        <a:srgbClr val="7A003C"/>
      </a:accent5>
      <a:accent6>
        <a:srgbClr val="B32317"/>
      </a:accent6>
      <a:hlink>
        <a:srgbClr val="0079C1"/>
      </a:hlink>
      <a:folHlink>
        <a:srgbClr val="0045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ayPal Colors">
      <a:dk1>
        <a:sysClr val="windowText" lastClr="000000"/>
      </a:dk1>
      <a:lt1>
        <a:sysClr val="window" lastClr="FFFFFF"/>
      </a:lt1>
      <a:dk2>
        <a:srgbClr val="00457C"/>
      </a:dk2>
      <a:lt2>
        <a:srgbClr val="555457"/>
      </a:lt2>
      <a:accent1>
        <a:srgbClr val="0079C1"/>
      </a:accent1>
      <a:accent2>
        <a:srgbClr val="C2CD23"/>
      </a:accent2>
      <a:accent3>
        <a:srgbClr val="F8981D"/>
      </a:accent3>
      <a:accent4>
        <a:srgbClr val="26BCD7"/>
      </a:accent4>
      <a:accent5>
        <a:srgbClr val="7A003C"/>
      </a:accent5>
      <a:accent6>
        <a:srgbClr val="B32317"/>
      </a:accent6>
      <a:hlink>
        <a:srgbClr val="0079C1"/>
      </a:hlink>
      <a:folHlink>
        <a:srgbClr val="0045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4838</TotalTime>
  <Words>2504</Words>
  <Application>Microsoft Macintosh PowerPoint</Application>
  <PresentationFormat>On-screen Show (4:3)</PresentationFormat>
  <Paragraphs>501</Paragraphs>
  <Slides>81</Slides>
  <Notes>12</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PayPal</vt:lpstr>
      <vt:lpstr>Guidelines to creating high-impact presentations for enterprise clients</vt:lpstr>
      <vt:lpstr>What’s inside</vt:lpstr>
      <vt:lpstr>PowerPoint Presentation</vt:lpstr>
      <vt:lpstr>PowerPoint Presentation</vt:lpstr>
      <vt:lpstr>PowerPoint Presentation</vt:lpstr>
      <vt:lpstr>PC—Installing templates</vt:lpstr>
      <vt:lpstr>PC—Starting a new file</vt:lpstr>
      <vt:lpstr>PC—Installing fonts</vt:lpstr>
      <vt:lpstr>Mac—Installing templates</vt:lpstr>
      <vt:lpstr>Mac—Starting a new file</vt:lpstr>
      <vt:lpstr>Mac—Installing fonts</vt:lpstr>
      <vt:lpstr>Font comparison</vt:lpstr>
      <vt:lpstr>Content structure</vt:lpstr>
      <vt:lpstr>Content slide guidelines</vt:lpstr>
      <vt:lpstr>Content slide guidelines (cont.)</vt:lpstr>
      <vt:lpstr>Changing slide layouts</vt:lpstr>
      <vt:lpstr>Grid</vt:lpstr>
      <vt:lpstr>Grid usage on a PC</vt:lpstr>
      <vt:lpstr>Grid usage on a Mac</vt:lpstr>
      <vt:lpstr>PowerPoint Presentation</vt:lpstr>
      <vt:lpstr>PayPal Layers</vt:lpstr>
      <vt:lpstr>How to Create a Cutout Text</vt:lpstr>
      <vt:lpstr>How to Create a Cutout Text</vt:lpstr>
      <vt:lpstr>PowerPoint Presentation</vt:lpstr>
      <vt:lpstr>How to Create a Blue Overlay Photo</vt:lpstr>
      <vt:lpstr>PowerPoint Presentation</vt:lpstr>
      <vt:lpstr>Transition to PayPal Enterprise blue slide</vt:lpstr>
      <vt:lpstr>PowerPoint Presentation</vt:lpstr>
      <vt:lpstr>Color (RGB)</vt:lpstr>
      <vt:lpstr>Use secondary colors minimally</vt:lpstr>
      <vt:lpstr>PowerPoint Presentation</vt:lpstr>
      <vt:lpstr>Shape library</vt:lpstr>
      <vt:lpstr>PayPal logo guidelines</vt:lpstr>
      <vt:lpstr>Icons</vt:lpstr>
      <vt:lpstr>Icons</vt:lpstr>
      <vt:lpstr>PowerPoint Presentation</vt:lpstr>
      <vt:lpstr>Basic title placeholder for maximum two-lines</vt:lpstr>
      <vt:lpstr>Partnership title placeholder for maximum two-lines</vt:lpstr>
      <vt:lpstr>Cut and paste the PayPal logo and plus sign adjusting spacing for visual balance</vt:lpstr>
      <vt:lpstr>PowerPoint Presentation</vt:lpstr>
      <vt:lpstr>PowerPoint Presentation</vt:lpstr>
      <vt:lpstr>Segue vs. takeaway</vt:lpstr>
      <vt:lpstr>PowerPoint Presentation</vt:lpstr>
      <vt:lpstr>PowerPoint Presentation</vt:lpstr>
      <vt:lpstr>PowerPoint Presentation</vt:lpstr>
      <vt:lpstr>PowerPoint Presentation</vt:lpstr>
      <vt:lpstr>PowerPoint Presentation</vt:lpstr>
      <vt:lpstr>Pie chart</vt:lpstr>
      <vt:lpstr>Pie chart</vt:lpstr>
      <vt:lpstr>Doughnut chart</vt:lpstr>
      <vt:lpstr>Doughnut chart</vt:lpstr>
      <vt:lpstr>Pie vs. doughnut</vt:lpstr>
      <vt:lpstr>Special chart callout</vt:lpstr>
      <vt:lpstr>Behind the scenes</vt:lpstr>
      <vt:lpstr>Bar chart</vt:lpstr>
      <vt:lpstr>Stacked bar chart</vt:lpstr>
      <vt:lpstr>Comparison table</vt:lpstr>
      <vt:lpstr>Comparison table</vt:lpstr>
      <vt:lpstr>PowerPoint Presentation</vt:lpstr>
      <vt:lpstr>Photography guidelines</vt:lpstr>
      <vt:lpstr>Photography guidelines (cont.)</vt:lpstr>
      <vt:lpstr>Inserting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Screenshot style</vt:lpstr>
      <vt:lpstr>PowerPoint Presentation</vt:lpstr>
      <vt:lpstr>Rules for great presentations</vt:lpstr>
      <vt:lpstr>Rules for great presentations (cont.)</vt:lpstr>
      <vt:lpstr>Inserting old slides</vt:lpstr>
      <vt:lpstr>Quality check</vt:lpstr>
      <vt:lpstr>Quick keys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PayPal Template</dc:title>
  <dc:creator>PayPal</dc:creator>
  <cp:lastModifiedBy>Cybill</cp:lastModifiedBy>
  <cp:revision>823</cp:revision>
  <dcterms:created xsi:type="dcterms:W3CDTF">2013-01-31T15:44:25Z</dcterms:created>
  <dcterms:modified xsi:type="dcterms:W3CDTF">2013-11-08T23:16:36Z</dcterms:modified>
</cp:coreProperties>
</file>